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a76942e25e374d5e"/>
  </p:sldMasterIdLst>
  <p:sldIdLst>
    <p:sldId id="256" r:id="rId2"/>
    <p:sldId id="259" r:id="Rc9da06374ad043c3"/>
    <p:sldId id="260" r:id="Rd1304336ea5d4a9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a76942e25e374d5e" /><Relationship Type="http://schemas.openxmlformats.org/officeDocument/2006/relationships/slide" Target="/ppt/slides/slide24.xml" Id="Rc9da06374ad043c3" /><Relationship Type="http://schemas.openxmlformats.org/officeDocument/2006/relationships/slide" Target="/ppt/slides/slide35.xml" Id="Rd1304336ea5d4a9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f60de025558b4704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2cb30a39349d47f8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