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Masters/slideMaster12.xml" ContentType="application/vnd.openxmlformats-officedocument.presentationml.slideMaster+xml"/>
  <Override PartName="/ppt/slideLayouts/slideLayout8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714.xml" ContentType="application/vnd.openxmlformats-officedocument.presentationml.slideLayout+xml"/>
  <Override PartName="/ppt/theme/theme12.xml" ContentType="application/vnd.openxmlformats-officedocument.theme+xml"/>
  <Override PartName="/ppt/slideLayouts/slideLayout2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617.xml" ContentType="application/vnd.openxmlformats-officedocument.presentationml.slideLayout+xml"/>
  <Override PartName="/ppt/slideLayouts/slideLayout11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10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922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d616c78a767247bd"/>
  </p:sldMasterIdLst>
  <p:sldIdLst>
    <p:sldId id="256" r:id="rId2"/>
    <p:sldId id="259" r:id="R44d03b837e104019"/>
    <p:sldId id="260" r:id="R1c35c7d4d23a487a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slide" Target="slides/slide2.xml" Id="rId3" /><Relationship Type="http://schemas.openxmlformats.org/officeDocument/2006/relationships/theme" Target="theme/theme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openxmlformats.org/officeDocument/2006/relationships/slide" Target="slides/slide3.xml" Id="rId4" /><Relationship Type="http://schemas.openxmlformats.org/officeDocument/2006/relationships/slideMaster" Target="/ppt/slideMasters/slideMaster12.xml" Id="Rd616c78a767247bd" /><Relationship Type="http://schemas.openxmlformats.org/officeDocument/2006/relationships/slide" Target="/ppt/slides/slide24.xml" Id="R44d03b837e104019" /><Relationship Type="http://schemas.openxmlformats.org/officeDocument/2006/relationships/slide" Target="/ppt/slides/slide35.xml" Id="R1c35c7d4d23a487a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1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DB47C-8B31-45D2-9EF3-5CF0118DA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8D455-9530-408C-8526-D90118BB8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A940F-B12A-4BA8-8B03-CC8A873D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1D2D1-54AB-40D6-8063-76592969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359130-FC4B-468C-AF78-C2B6EFE6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83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CB39B-7BE7-496D-BB40-EFAE1BF9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6AB3A9-1FDD-4B1C-B879-FBD63160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1F38C2-BCE8-4078-9FAF-6699C23D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301CB-AED8-4FD3-B013-7B5908EB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4ACB65-F7BC-40FB-A88D-8989244B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08194"/>
      </p:ext>
    </p:extLst>
  </p:cSld>
  <p:clrMapOvr>
    <a:masterClrMapping/>
  </p:clrMapOvr>
</p:sldLayout>
</file>

<file path=ppt/slideLayouts/slideLayout10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CB39B-7BE7-496D-BB40-EFAE1BF9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6AB3A9-1FDD-4B1C-B879-FBD63160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1F38C2-BCE8-4078-9FAF-6699C23D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301CB-AED8-4FD3-B013-7B5908EB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4ACB65-F7BC-40FB-A88D-8989244B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0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A76DF0-3FD1-4192-A404-601A680F4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3F325E-C377-442E-9C80-4F84AF9E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2996BB-9B01-42F8-93FE-04A6B505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B591EC-4A2D-485D-BE01-96B61713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9D489-7B1D-4336-B7C4-2CDAABDE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38147"/>
      </p:ext>
    </p:extLst>
  </p:cSld>
  <p:clrMapOvr>
    <a:masterClrMapping/>
  </p:clrMapOvr>
</p:sldLayout>
</file>

<file path=ppt/slideLayouts/slideLayout1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A76DF0-3FD1-4192-A404-601A680F4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3F325E-C377-442E-9C80-4F84AF9E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2996BB-9B01-42F8-93FE-04A6B505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B591EC-4A2D-485D-BE01-96B61713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9D489-7B1D-4336-B7C4-2CDAABDE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3814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DB47C-8B31-45D2-9EF3-5CF0118DA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8D455-9530-408C-8526-D90118BB8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A940F-B12A-4BA8-8B03-CC8A873D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1D2D1-54AB-40D6-8063-76592969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359130-FC4B-468C-AF78-C2B6EFE6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83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C639-91E7-4BA4-BF43-438C6DFA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8B7A5-4172-4E5C-9943-EF045A02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ECE709-31C5-4B27-A241-717EBC3A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0061B6-8074-41FB-AF9D-C49F1B9C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1E767-ACDD-4ACE-9F88-FC3B2872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15530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C639-91E7-4BA4-BF43-438C6DFA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8B7A5-4172-4E5C-9943-EF045A02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ECE709-31C5-4B27-A241-717EBC3A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0061B6-8074-41FB-AF9D-C49F1B9C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1E767-ACDD-4ACE-9F88-FC3B2872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1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9EE4E-0D28-4B82-B6A5-EA7C4C67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B97993-E9FE-43B1-90BB-F1EADFA8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24213-7A3F-4D38-8F52-6E33BB72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114D8D-5D29-4B06-885C-1EFEC108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6C40E6-CB44-4356-B302-A2023C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040053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9EE4E-0D28-4B82-B6A5-EA7C4C67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B97993-E9FE-43B1-90BB-F1EADFA8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24213-7A3F-4D38-8F52-6E33BB72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114D8D-5D29-4B06-885C-1EFEC108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6C40E6-CB44-4356-B302-A2023C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04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59FDB-EA79-406E-8B7E-22035CAB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FCDB0-EADA-47BB-9CDC-FD759A781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209B50-1797-4FFA-A2EF-20CE9CBC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4A265A-C15C-4CDD-A788-903E8B50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CCC42C-BE05-4299-A38E-5260EB7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AEB7D-450B-4160-952A-CCD879EE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6812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59FDB-EA79-406E-8B7E-22035CAB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FCDB0-EADA-47BB-9CDC-FD759A781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209B50-1797-4FFA-A2EF-20CE9CBC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4A265A-C15C-4CDD-A788-903E8B50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CCC42C-BE05-4299-A38E-5260EB7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AEB7D-450B-4160-952A-CCD879EE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D0B9-5B03-49B5-963A-2184BC3A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D5C644-7551-4BC7-8B4A-DC09C1D1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6D19A7-90CC-40B1-AB70-3607D560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131D34-7518-4D93-9DD2-96D43A8BD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2E55E3-115D-4DEB-B556-D87C1C37A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4356EF-0F85-4DFF-84F3-35BEFFD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4C424F-7898-443E-AB62-619ED833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D4F271-7B9B-41DF-B34E-09375E39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797119"/>
      </p:ext>
    </p:extLst>
  </p:cSld>
  <p:clrMapOvr>
    <a:masterClrMapping/>
  </p:clrMapOvr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D0B9-5B03-49B5-963A-2184BC3A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D5C644-7551-4BC7-8B4A-DC09C1D1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6D19A7-90CC-40B1-AB70-3607D560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131D34-7518-4D93-9DD2-96D43A8BD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2E55E3-115D-4DEB-B556-D87C1C37A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4356EF-0F85-4DFF-84F3-35BEFFD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4C424F-7898-443E-AB62-619ED833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D4F271-7B9B-41DF-B34E-09375E39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79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B772F-AD3C-4E79-AFA4-8CA139B4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1F524A-81F5-4866-B529-F035E2AD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CAE1D1-BCB2-4358-B092-140443BA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70C213-8F08-4C67-BE23-A051338F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94838"/>
      </p:ext>
    </p:extLst>
  </p:cSld>
  <p:clrMapOvr>
    <a:masterClrMapping/>
  </p:clrMapOvr>
</p:sldLayout>
</file>

<file path=ppt/slideLayouts/slideLayout6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B772F-AD3C-4E79-AFA4-8CA139B4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1F524A-81F5-4866-B529-F035E2AD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CAE1D1-BCB2-4358-B092-140443BA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70C213-8F08-4C67-BE23-A051338F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9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B2924C-7CB2-40AF-9B82-17ADD07C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CB3E1B-183D-4A30-BD48-146EA8EC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ACD132-60A3-451E-A9F1-E114820A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25300"/>
      </p:ext>
    </p:extLst>
  </p:cSld>
  <p:clrMapOvr>
    <a:masterClrMapping/>
  </p:clrMapOvr>
</p:sldLayout>
</file>

<file path=ppt/slideLayouts/slideLayout7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B2924C-7CB2-40AF-9B82-17ADD07C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CB3E1B-183D-4A30-BD48-146EA8EC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ACD132-60A3-451E-A9F1-E114820A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2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9FA96-CE74-4217-9585-84FF6D06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17ECA-B6A7-42EB-A671-66C84C4C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23C9E3-A9E7-4A9C-8EB6-7D8FBE20D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1F90A3-3A0E-4CAE-A691-46C5580A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1B1B65-8C32-417C-AFA3-CDD08D27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71A916-B352-4592-9492-3CFAB4A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46512"/>
      </p:ext>
    </p:extLst>
  </p:cSld>
  <p:clrMapOvr>
    <a:masterClrMapping/>
  </p:clrMapOvr>
</p:sldLayout>
</file>

<file path=ppt/slideLayouts/slideLayout8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9FA96-CE74-4217-9585-84FF6D06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17ECA-B6A7-42EB-A671-66C84C4C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23C9E3-A9E7-4A9C-8EB6-7D8FBE20D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1F90A3-3A0E-4CAE-A691-46C5580A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1B1B65-8C32-417C-AFA3-CDD08D27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71A916-B352-4592-9492-3CFAB4A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4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8DAC0-4D6C-4095-911A-C56B1CB3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AA7537-59B7-4E84-9723-167FA86BC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B8D4E9-B126-40CC-8F50-DBA66963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2737A9-AE07-4EE5-9CFC-4387C3A1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28E3D0-F923-425D-9028-471FCFFC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8457E1-AFBB-4139-B6B2-8F013A1F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79500"/>
      </p:ext>
    </p:extLst>
  </p:cSld>
  <p:clrMapOvr>
    <a:masterClrMapping/>
  </p:clrMapOvr>
</p:sldLayout>
</file>

<file path=ppt/slideLayouts/slideLayout9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8DAC0-4D6C-4095-911A-C56B1CB3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AA7537-59B7-4E84-9723-167FA86BC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B8D4E9-B126-40CC-8F50-DBA66963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2737A9-AE07-4EE5-9CFC-4387C3A1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28E3D0-F923-425D-9028-471FCFFC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8457E1-AFBB-4139-B6B2-8F013A1F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7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2.xml" Id="rId8" /><Relationship Type="http://schemas.openxmlformats.org/officeDocument/2006/relationships/slideLayout" Target="/ppt/slideLayouts/slideLayout313.xml" Id="rId3" /><Relationship Type="http://schemas.openxmlformats.org/officeDocument/2006/relationships/slideLayout" Target="/ppt/slideLayouts/slideLayout714.xml" Id="rId7" /><Relationship Type="http://schemas.openxmlformats.org/officeDocument/2006/relationships/theme" Target="/ppt/theme/theme12.xml" Id="rId12" /><Relationship Type="http://schemas.openxmlformats.org/officeDocument/2006/relationships/slideLayout" Target="/ppt/slideLayouts/slideLayout215.xml" Id="rId2" /><Relationship Type="http://schemas.openxmlformats.org/officeDocument/2006/relationships/slideLayout" Target="/ppt/slideLayouts/slideLayout116.xml" Id="rId1" /><Relationship Type="http://schemas.openxmlformats.org/officeDocument/2006/relationships/slideLayout" Target="/ppt/slideLayouts/slideLayout617.xml" Id="rId6" /><Relationship Type="http://schemas.openxmlformats.org/officeDocument/2006/relationships/slideLayout" Target="/ppt/slideLayouts/slideLayout1118.xml" Id="rId11" /><Relationship Type="http://schemas.openxmlformats.org/officeDocument/2006/relationships/slideLayout" Target="/ppt/slideLayouts/slideLayout519.xml" Id="rId5" /><Relationship Type="http://schemas.openxmlformats.org/officeDocument/2006/relationships/slideLayout" Target="/ppt/slideLayouts/slideLayout1020.xml" Id="rId10" /><Relationship Type="http://schemas.openxmlformats.org/officeDocument/2006/relationships/slideLayout" Target="/ppt/slideLayouts/slideLayout421.xml" Id="rId4" /><Relationship Type="http://schemas.openxmlformats.org/officeDocument/2006/relationships/slideLayout" Target="/ppt/slideLayouts/slideLayout922.xml" Id="rId9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2B059-CB05-4D7E-804A-B7B94316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E752DA-9711-4A56-AD53-658F67E2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D1EA77-439A-4C38-B93D-91D1C5B8B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0E542-F124-4230-A8B0-B9C484205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00172-6AE2-4562-924B-19DD71590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2B059-CB05-4D7E-804A-B7B94316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E752DA-9711-4A56-AD53-658F67E2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D1EA77-439A-4C38-B93D-91D1C5B8B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0E542-F124-4230-A8B0-B9C484205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00172-6AE2-4562-924B-19DD71590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5.xml" Id="Rab4be7ecae964ead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5.xml" Id="R9c5df36194db449e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C0842-6E2C-45EA-B1C0-5FFE75FF5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 test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B234D9-F360-45DF-BC70-EC900B2B3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Target slide #1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13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slide #2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266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slide #2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26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 </a:t>
            </a:r>
            <a:r>
              <a:rPr lang="en-US" dirty="0"/>
              <a:t>slide #3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232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</a:t>
            </a:r>
            <a:r>
              <a:rPr lang="en-US"/>
              <a:t>slide #3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2326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Широкоэкранный</PresentationFormat>
  <Paragraphs>10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Insert test</vt:lpstr>
      <vt:lpstr>Target slide #2</vt:lpstr>
      <vt:lpstr>Target slide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test</dc:title>
  <dc:creator>Leonid Salavatov</dc:creator>
  <cp:lastModifiedBy>Leonid Salavatov</cp:lastModifiedBy>
  <cp:revision>2</cp:revision>
  <dcterms:created xsi:type="dcterms:W3CDTF">2019-12-27T09:11:55Z</dcterms:created>
  <dcterms:modified xsi:type="dcterms:W3CDTF">2019-12-27T09:14:07Z</dcterms:modified>
</cp:coreProperties>
</file>