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1b1e255495d34414"/>
    <p:sldId id="260" r:id="R4f5ae482b7874cd1"/>
    <p:sldId id="261" r:id="R9f1118994565430f"/>
    <p:sldId id="262" r:id="R4c144e1bc0644b3e"/>
    <p:sldId id="263" r:id="R0385a5af4aee448f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/ppt/slides/slide4.xml" Id="R1b1e255495d34414" /><Relationship Type="http://schemas.openxmlformats.org/officeDocument/2006/relationships/slide" Target="/ppt/slides/slide5.xml" Id="R4f5ae482b7874cd1" /><Relationship Type="http://schemas.openxmlformats.org/officeDocument/2006/relationships/slide" Target="/ppt/slides/slide6.xml" Id="R9f1118994565430f" /><Relationship Type="http://schemas.openxmlformats.org/officeDocument/2006/relationships/slide" Target="/ppt/slides/slide7.xml" Id="R4c144e1bc0644b3e" /><Relationship Type="http://schemas.openxmlformats.org/officeDocument/2006/relationships/slide" Target="/ppt/slides/slide8.xml" Id="R0385a5af4aee448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2019-12-28 14:11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652780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May 1985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 October 1988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 April 1996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 November 1991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July 1996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October 1998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emp7@company1.test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 February 1996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emp8@company1.test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 February 1983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emp9@company1.test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 May 1981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652780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 April 1984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 March 1986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April 1986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 August 1980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November 1992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June 1991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emp7@company2.test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 April 1983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emp8@company2.test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 August 1991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652780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 September 1991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July 1986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October 1989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September 1981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August 1992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April 1984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emp7@company3.test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September 1996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emp8@company3.test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 November 1989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emp9@company3.test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July 1990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emp10@company3.test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September 1984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93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Example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28</cp:revision>
  <dcterms:created xsi:type="dcterms:W3CDTF">2019-12-27T09:57:13Z</dcterms:created>
  <dcterms:modified xsi:type="dcterms:W3CDTF">2019-12-27T13:15:22Z</dcterms:modified>
</cp:coreProperties>
</file>