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{{Created | date:'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yyyy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-MM-dd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HH:mm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'}}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  <a:p>
            <a:r>
              <a:rPr lang="en-US" dirty="0"/>
              <a:t>IsActive: {{</a:t>
            </a:r>
            <a:r>
              <a:rPr lang="en-US" dirty="0" err="1"/>
              <a:t>User.IsActive</a:t>
            </a:r>
            <a:r>
              <a:rPr lang="en-US" dirty="0"/>
              <a:t> | </a:t>
            </a:r>
            <a:r>
              <a:rPr lang="en-US" dirty="0" err="1"/>
              <a:t>bool:'Yes':'No</a:t>
            </a:r>
            <a:r>
              <a:rPr lang="en-US" dirty="0"/>
              <a:t>'}}</a:t>
            </a:r>
          </a:p>
          <a:p>
            <a:r>
              <a:rPr lang="en-US" dirty="0"/>
              <a:t>Evaluation: {{</a:t>
            </a:r>
            <a:r>
              <a:rPr lang="en-US" dirty="0" err="1"/>
              <a:t>User.Evaluation</a:t>
            </a:r>
            <a:r>
              <a:rPr lang="en-US" dirty="0"/>
              <a:t> | number:',1.2-2' }}</a:t>
            </a:r>
          </a:p>
          <a:p>
            <a:r>
              <a:rPr lang="en-US" dirty="0"/>
              <a:t>Items: {{Items | </a:t>
            </a:r>
            <a:r>
              <a:rPr lang="en-US" dirty="0" err="1"/>
              <a:t>select:'Name</a:t>
            </a:r>
            <a:r>
              <a:rPr lang="en-US" dirty="0"/>
              <a:t>' | join:', '}}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{{CompanyName}}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52780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{{Employees.Name}}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{{Employees.Email}}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Employees.Birthday</a:t>
                      </a:r>
                      <a:r>
                        <a:rPr lang="en-US" dirty="0"/>
                        <a:t> | </a:t>
                      </a:r>
                      <a:r>
                        <a:rPr lang="en-US" dirty="0" err="1"/>
                        <a:t>date:'dd</a:t>
                      </a:r>
                      <a:r>
                        <a:rPr lang="en-US" dirty="0"/>
                        <a:t> MMMM </a:t>
                      </a:r>
                      <a:r>
                        <a:rPr lang="en-US" dirty="0" err="1"/>
                        <a:t>yyyy</a:t>
                      </a:r>
                      <a:r>
                        <a:rPr lang="en-US" dirty="0"/>
                        <a:t>':'</a:t>
                      </a:r>
                      <a:r>
                        <a:rPr lang="en-US" dirty="0" err="1"/>
                        <a:t>en</a:t>
                      </a:r>
                      <a:r>
                        <a:rPr lang="en-US"/>
                        <a:t>-US'}}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93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Example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28</cp:revision>
  <dcterms:created xsi:type="dcterms:W3CDTF">2019-12-27T09:57:13Z</dcterms:created>
  <dcterms:modified xsi:type="dcterms:W3CDTF">2019-12-27T13:15:22Z</dcterms:modified>
</cp:coreProperties>
</file>