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90dff58557e9422c"/>
  </p:sldMasterIdLst>
  <p:sldIdLst>
    <p:sldId id="256" r:id="rId2"/>
    <p:sldId id="259" r:id="R3e93b2593eaf4b08"/>
    <p:sldId id="257" r:id="rId3"/>
    <p:sldId id="258" r:id="rId4"/>
    <p:sldId id="260" r:id="Rd589bcbaba6248d1"/>
    <p:sldId id="261" r:id="Rf7b4a7d9f9be44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90dff58557e9422c" /><Relationship Type="http://schemas.openxmlformats.org/officeDocument/2006/relationships/slide" Target="/ppt/slides/slide14.xml" Id="R3e93b2593eaf4b08" /><Relationship Type="http://schemas.openxmlformats.org/officeDocument/2006/relationships/slide" Target="/ppt/slides/slide25.xml" Id="Rd589bcbaba6248d1" /><Relationship Type="http://schemas.openxmlformats.org/officeDocument/2006/relationships/slide" Target="/ppt/slides/slide36.xml" Id="Rf7b4a7d9f9be442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240c1642977f4a36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6b03bc03807643c1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1400077d4a984be6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