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e63dc1b195724612"/>
    <p:sldId id="260" r:id="R06666b3913be4501"/>
    <p:sldId id="261" r:id="Rc753ec26eab54ddc"/>
    <p:sldId id="262" r:id="Ra5a22190e98f4f8a"/>
    <p:sldId id="263" r:id="R5fa41d0df5e9429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e63dc1b195724612" /><Relationship Type="http://schemas.openxmlformats.org/officeDocument/2006/relationships/slide" Target="/ppt/slides/slide5.xml" Id="R06666b3913be4501" /><Relationship Type="http://schemas.openxmlformats.org/officeDocument/2006/relationships/slide" Target="/ppt/slides/slide6.xml" Id="Rc753ec26eab54ddc" /><Relationship Type="http://schemas.openxmlformats.org/officeDocument/2006/relationships/slide" Target="/ppt/slides/slide7.xml" Id="Ra5a22190e98f4f8a" /><Relationship Type="http://schemas.openxmlformats.org/officeDocument/2006/relationships/slide" Target="/ppt/slides/slide8.xml" Id="R5fa41d0df5e94298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www.nuget.org/packages/RandomSolutions.PowerPointService/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14.04.2020 19:13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 April 2020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</a:p>
          <a:p>
            <a:r>
              <a:rPr lang="en-US" dirty="0">
                <a:hlinkClick r:id="rId3"/>
              </a:rPr>
              <a:t>TestLink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1980-01-22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1990-01-19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1983-02-20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1998-11-26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1997-11-28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1984-02-10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1995-01-12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1989-10-17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1993-06-08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1990-09-28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1996-01-29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1999-07-28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1996-10-11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1999-03-17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1980-04-25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1988-10-29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1997-07-05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97</Words>
  <Application>Microsoft Office PowerPoint</Application>
  <PresentationFormat>Широкоэкранный</PresentationFormat>
  <Paragraphs>16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38</cp:revision>
  <dcterms:created xsi:type="dcterms:W3CDTF">2019-12-27T09:57:13Z</dcterms:created>
  <dcterms:modified xsi:type="dcterms:W3CDTF">2020-04-14T16:13:26Z</dcterms:modified>
</cp:coreProperties>
</file>