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7DEE16-F548-4413-93AF-486317A259E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72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%7b%7bPackageName%7d%7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{{Created | date:'dd MMMM yyyy':'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  <a:p>
            <a:r>
              <a:rPr lang="en-US" dirty="0"/>
              <a:t>IsActive: {{</a:t>
            </a:r>
            <a:r>
              <a:rPr lang="en-US" dirty="0" err="1"/>
              <a:t>User.IsActive</a:t>
            </a:r>
            <a:r>
              <a:rPr lang="en-US" dirty="0"/>
              <a:t> | </a:t>
            </a:r>
            <a:r>
              <a:rPr lang="en-US" dirty="0" err="1"/>
              <a:t>bool:'Yes':'No</a:t>
            </a:r>
            <a:r>
              <a:rPr lang="en-US" dirty="0"/>
              <a:t>'}}</a:t>
            </a:r>
          </a:p>
          <a:p>
            <a:r>
              <a:rPr lang="en-US" dirty="0"/>
              <a:t>Evaluation: {{</a:t>
            </a:r>
            <a:r>
              <a:rPr lang="en-US" dirty="0" err="1"/>
              <a:t>User.Evaluation</a:t>
            </a:r>
            <a:r>
              <a:rPr lang="en-US" dirty="0"/>
              <a:t> | number:',1.2-2' }}</a:t>
            </a:r>
          </a:p>
          <a:p>
            <a:r>
              <a:rPr lang="en-US" dirty="0"/>
              <a:t>Items: {{Items | join:', '}}</a:t>
            </a:r>
          </a:p>
          <a:p>
            <a:r>
              <a:rPr lang="en-US" dirty="0">
                <a:hlinkClick r:id="rId3"/>
              </a:rPr>
              <a:t>{{</a:t>
            </a:r>
            <a:r>
              <a:rPr lang="en-US" dirty="0" err="1">
                <a:hlinkClick r:id="rId3"/>
              </a:rPr>
              <a:t>LinkName</a:t>
            </a:r>
            <a:r>
              <a:rPr lang="en-US">
                <a:hlinkClick r:id="rId3"/>
              </a:rPr>
              <a:t>}}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{{Employees.Name}}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{{Employees.Birthday | date:'yyyy-MM-dd'}}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