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FFCFD-5CC7-41D5-BC76-D1FC6092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2C3FA3-0A8E-47A6-807E-AEA3D19F3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D3EEA-141F-4328-B2D0-4131178E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839BB-5520-4651-B0FB-40F5F26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65EDD-E1FB-4B45-9ACA-46DF616F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25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BCC90-0C98-4766-9CA9-88D32B5D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554172-02AF-4B69-8DE2-A59F5CECA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7F792E-27A3-477E-A129-FF40AF59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A1A1B-3601-4652-8604-546361AA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878AB6-6FE4-4C04-A681-30F5B897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67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4AD74A-AD83-4A4C-BF2D-6AB3671F5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414E68-A303-47A6-9E37-BB77F81DB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BE7A7-6D0A-4995-9544-B78B402E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C1288-C778-4580-86F6-BE307BB8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29199-7501-47E9-88CB-B0A97345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31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5A478-9D37-4055-BCF9-05F79198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429E8-FE17-4E35-834B-CF602E36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EA161-AC50-4787-9473-692A7A00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6627EC-33E8-443F-B7B0-FCBB7F86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06315-8277-43FB-B896-82C72235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49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FFB6E-C68D-4872-8EA8-70EE717C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83B950-1C96-4B8B-8EDA-C6C5F866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258D46-BAC6-4C37-A889-8E42C603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BEA8A-FB0B-44F7-909D-5C387502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6A18C4-EDE7-46B3-916E-EF4014E5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FEF29-AF45-4FA3-B8C8-CC06DD64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00833-0CA4-4E32-A479-8F35E1F96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6737A2-B3DF-4698-983C-10A418B31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534533-3A06-4D81-BC82-F9D5B351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1B8717-2D09-42BC-94A6-39B68373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1D494C-2C9F-49D4-96FD-2B887EC0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4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335B8-ECFB-412B-BDAC-6526BDF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1A8582-673E-4308-9168-7BD4F957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046D38-8E68-45B8-BF9F-A2839FDB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204E38-78CC-45BC-BF17-3447334BD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40BC54-B8D0-498F-9C63-CBBA6D7FB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C9EE1A-2A24-4735-A2E3-6524718F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6B8340-D2F8-467F-92D7-9E6C4F51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AE4B6F-3CA0-46F4-85D8-697C776F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87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6C710-F913-4485-91F8-43271954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AADA65-2FD8-42E7-A066-C1C79A22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65DDD8-87D5-4D48-937D-E37AD5FF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0930F6-D80D-4C8E-B55D-518ADE1D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4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46A8F7-9CED-4627-9BAD-50FCB8E1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6ABB5E-B806-4B62-8B17-189E9263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D45D81-E42B-4465-B482-F0F67E99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0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F7031-6E11-4D7B-81BE-9981451E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F265-D980-40A8-974E-7196B74F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5A0E87-3F56-4D19-8072-E601C5B76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0CD28-6C0D-4694-B307-AE280EAD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05A02-95C6-48AC-AFC0-9C8B84D9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0C3845-510D-474E-8D8C-F742597B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3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01214-EC72-4C86-93F9-373508F6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05E47F-30F0-4630-8FA0-ABC52E66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FDE812-1014-4918-A2BC-1998C8DC5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4C2F4F-B89D-41E8-9561-141BA007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85EA97-65E1-4641-8646-2F7161F2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FB0F79-6581-400C-9E2C-E1FD3493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99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C72AF-93EC-4BF2-8B8F-B77DAAFC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43C21F-BC0A-4F86-BEF3-0F6520CAB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96B610-CDC7-43E1-B0F0-5ED34C930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A2C13-01F8-40C1-857D-D4420D666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E3DC3-77BE-4935-99BF-6C7304DAC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30046-F4C7-46D0-9722-56E96B36B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4163E-1559-484F-8C5A-376D47A12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28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3E55F-159E-4FA2-BC5E-D3A37E2B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92E74-3FE6-4319-A817-1A8351F2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94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3E55F-159E-4FA2-BC5E-D3A37E2B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92E74-3FE6-4319-A817-1A8351F2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45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Delete test</vt:lpstr>
      <vt:lpstr>Slide #2</vt:lpstr>
      <vt:lpstr>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2</cp:revision>
  <dcterms:created xsi:type="dcterms:W3CDTF">2019-12-27T09:00:10Z</dcterms:created>
  <dcterms:modified xsi:type="dcterms:W3CDTF">2019-12-27T09:03:09Z</dcterms:modified>
</cp:coreProperties>
</file>