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02d0f99f3a7746f4"/>
  </p:sldMasterIdLst>
  <p:sldIdLst>
    <p:sldId id="256" r:id="rId2"/>
    <p:sldId id="259" r:id="R8b7e82837fbe4fd0"/>
    <p:sldId id="260" r:id="Rc77e7447e2fd44c1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02d0f99f3a7746f4" /><Relationship Type="http://schemas.openxmlformats.org/officeDocument/2006/relationships/slide" Target="/ppt/slides/slide24.xml" Id="R8b7e82837fbe4fd0" /><Relationship Type="http://schemas.openxmlformats.org/officeDocument/2006/relationships/slide" Target="/ppt/slides/slide35.xml" Id="Rc77e7447e2fd44c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bc770cdaf51b4478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df2a849cb8e480c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