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Source slide #2</vt:lpstr>
      <vt:lpstr>Source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2019-12-27T09:23:37Z</dcterms:modified>
</cp:coreProperties>
</file>