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{{Title}}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{{Created | date:'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yyyy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-MM-dd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HH:mm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'}}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{{</a:t>
            </a:r>
            <a:r>
              <a:rPr lang="en-US" dirty="0" err="1"/>
              <a:t>User.Name</a:t>
            </a:r>
            <a:r>
              <a:rPr lang="en-US" dirty="0"/>
              <a:t>}}</a:t>
            </a:r>
          </a:p>
          <a:p>
            <a:r>
              <a:rPr lang="en-US" dirty="0"/>
              <a:t>IsActive: {{</a:t>
            </a:r>
            <a:r>
              <a:rPr lang="en-US" dirty="0" err="1"/>
              <a:t>User.IsActive</a:t>
            </a:r>
            <a:r>
              <a:rPr lang="en-US" dirty="0"/>
              <a:t> | </a:t>
            </a:r>
            <a:r>
              <a:rPr lang="en-US" dirty="0" err="1"/>
              <a:t>bool:'Yes':'No</a:t>
            </a:r>
            <a:r>
              <a:rPr lang="en-US" dirty="0"/>
              <a:t>'}}</a:t>
            </a:r>
          </a:p>
          <a:p>
            <a:r>
              <a:rPr lang="en-US" dirty="0"/>
              <a:t>Evaluation: {{</a:t>
            </a:r>
            <a:r>
              <a:rPr lang="en-US" dirty="0" err="1"/>
              <a:t>User.Evaluation</a:t>
            </a:r>
            <a:r>
              <a:rPr lang="en-US"/>
              <a:t> | number:',1.2-2' }}</a:t>
            </a:r>
            <a:endParaRPr lang="en-US" dirty="0"/>
          </a:p>
          <a:p>
            <a:r>
              <a:rPr lang="en-US" dirty="0"/>
              <a:t>Items: {{Items | join:', '}}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{{CompanyName}}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280324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Employees.Name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Employees.Email</a:t>
                      </a:r>
                      <a:r>
                        <a:rPr lang="en-US" dirty="0"/>
                        <a:t>}}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</a:t>
                      </a:r>
                      <a:r>
                        <a:rPr lang="en-US" dirty="0" err="1"/>
                        <a:t>Employees.Birthday</a:t>
                      </a:r>
                      <a:r>
                        <a:rPr lang="en-US" dirty="0"/>
                        <a:t> | date:'</a:t>
                      </a:r>
                      <a:r>
                        <a:rPr lang="en-US" dirty="0" err="1"/>
                        <a:t>dd.MM.yyyy</a:t>
                      </a:r>
                      <a:r>
                        <a:rPr lang="en-US" dirty="0"/>
                        <a:t>'}}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88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Example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23</cp:revision>
  <dcterms:created xsi:type="dcterms:W3CDTF">2019-12-27T09:57:13Z</dcterms:created>
  <dcterms:modified xsi:type="dcterms:W3CDTF">2019-12-27T11:16:11Z</dcterms:modified>
</cp:coreProperties>
</file>