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67df0c89af744237"/>
  </p:sldMasterIdLst>
  <p:sldIdLst>
    <p:sldId id="256" r:id="rId2"/>
    <p:sldId id="259" r:id="Re10bc306b5b144af"/>
    <p:sldId id="260" r:id="R60b64d69532148a5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67df0c89af744237" /><Relationship Type="http://schemas.openxmlformats.org/officeDocument/2006/relationships/slide" Target="/ppt/slides/slide24.xml" Id="Re10bc306b5b144af" /><Relationship Type="http://schemas.openxmlformats.org/officeDocument/2006/relationships/slide" Target="/ppt/slides/slide35.xml" Id="R60b64d69532148a5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125f579c3184436f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19a1750873a74dc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