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fcb569105c154db8"/>
  </p:sldMasterIdLst>
  <p:sldIdLst>
    <p:sldId id="256" r:id="rId2"/>
    <p:sldId id="259" r:id="Rf1ae9c5b04a04e22"/>
    <p:sldId id="257" r:id="rId3"/>
    <p:sldId id="258" r:id="rId4"/>
    <p:sldId id="260" r:id="R420a065b05e04b1f"/>
    <p:sldId id="261" r:id="R1f7ab6dbe87b4de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fcb569105c154db8" /><Relationship Type="http://schemas.openxmlformats.org/officeDocument/2006/relationships/slide" Target="/ppt/slides/slide14.xml" Id="Rf1ae9c5b04a04e22" /><Relationship Type="http://schemas.openxmlformats.org/officeDocument/2006/relationships/slide" Target="/ppt/slides/slide25.xml" Id="R420a065b05e04b1f" /><Relationship Type="http://schemas.openxmlformats.org/officeDocument/2006/relationships/slide" Target="/ppt/slides/slide36.xml" Id="R1f7ab6dbe87b4de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15.01.2020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6.xml" Id="R907f110fdb734cb4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38a122470ac84352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082e5221daa7456b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Merge </a:t>
            </a:r>
            <a:r>
              <a:rPr lang="en-US" dirty="0"/>
              <a:t>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Merge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Source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Merge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3</cp:revision>
  <dcterms:created xsi:type="dcterms:W3CDTF">2019-12-27T09:11:55Z</dcterms:created>
  <dcterms:modified xsi:type="dcterms:W3CDTF">2020-01-15T08:23:09Z</dcterms:modified>
</cp:coreProperties>
</file>