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s/slide7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64eef15c313e499e"/>
    <p:sldId id="260" r:id="R200d44c512ae45cc"/>
    <p:sldId id="261" r:id="R61c0a0fbf21e4c0b"/>
    <p:sldId id="262" r:id="Reade5ce6e80548b3"/>
    <p:sldId id="263" r:id="R58ed946af461496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8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notesMaster" Target="notesMasters/notesMaster1.xml" Id="rId5" /><Relationship Type="http://schemas.openxmlformats.org/officeDocument/2006/relationships/tableStyles" Target="tableStyles.xml" Id="rId9" /><Relationship Type="http://schemas.openxmlformats.org/officeDocument/2006/relationships/slide" Target="/ppt/slides/slide4.xml" Id="R64eef15c313e499e" /><Relationship Type="http://schemas.openxmlformats.org/officeDocument/2006/relationships/slide" Target="/ppt/slides/slide5.xml" Id="R200d44c512ae45cc" /><Relationship Type="http://schemas.openxmlformats.org/officeDocument/2006/relationships/slide" Target="/ppt/slides/slide6.xml" Id="R61c0a0fbf21e4c0b" /><Relationship Type="http://schemas.openxmlformats.org/officeDocument/2006/relationships/slide" Target="/ppt/slides/slide7.xml" Id="Reade5ce6e80548b3" /><Relationship Type="http://schemas.openxmlformats.org/officeDocument/2006/relationships/slide" Target="/ppt/slides/slide8.xml" Id="R58ed946af4614964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29386-331A-4479-A604-9D03FC98566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EE16-F548-4413-93AF-486317A25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9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68477-41CC-4D9E-8614-7234382F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4E15CD-AAA8-451E-AC0F-7CD0C6FAA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72A66-FF99-4717-83A3-F5AB3EA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8511F2-69A1-4C33-92FC-5D829D82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5FF34B-6FC0-4AB4-9FAA-7C63B0E2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8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8C131-B052-41DD-9032-836779DC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18BFCC-83FE-4EB3-B518-CB7A67AD0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BC24A-E15F-4214-B3C0-8DE170B5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33A382-B9D4-418C-AA62-46A62B74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9FFF9-61BF-4315-92C1-1506CB1B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5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EFC3F5-9C56-4088-B66D-3C0B69916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6E34B0-1AF0-423C-91CC-79FFF04B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96728-90FF-4384-9E73-A0F8FE5F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AE36E-3EE2-4BDD-BE9B-B3E9BBC7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B5FE5-1EEB-4A0E-93F1-6A54E155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6905F-3CB5-4FD0-8A6A-1037BF1A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FDD80-2BEA-441E-8608-62DC3481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902C4-42CC-42F8-96C7-6DD6113E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B5F2A-B756-4BFA-9F50-AAD5ED2D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5F1DA-DB34-460B-8FD6-6BB458B3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2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C5A4A-9341-4665-B91D-EC24AED1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00EBF8-C998-4BC5-B808-8079B30BC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9D3D58-5547-4F07-A7FA-6CFD6C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63099-1810-4485-86DF-8973DD2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454CF-6C71-45B0-AAB1-C7529E44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3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F455F-39F7-476A-8B17-5F1AD514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7C580-7101-4BDF-AEBE-D86270A9B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1CCFE-371F-4483-BD13-E686F09E4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7EDB8B-3460-4F8D-84B9-12D9CCC8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6B875A-1E4D-4C92-8EF8-3CA2707B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DB730-2BD5-4782-86F5-04DE7680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61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DF932-ADEA-4D6D-92FE-49B586EE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D7948E-E04A-4258-9A6A-88D52886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A734ED-5532-4240-BBBD-D09AA8D8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A4457B-65DA-445D-95BE-CDD1BCE7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658907-2851-4634-B2B4-28037FB64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A4E58-B7C2-4D1D-B361-A3DDC1AE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0D3ADB-7CEB-404D-90E1-D24DB5EB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75F1CE-F817-4F3D-ABFE-35A4E36E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E6C4B-84C8-4569-A6BA-738AC67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770A09-CB73-4E9D-A467-5B4788F4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C06C0D-C6BB-4B10-B477-DB8FAB1E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EB8247-8EFA-4575-AC57-1C67CB06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953AB6-9105-4E57-B0C0-C22C12E3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6AB7BA-CC4D-4340-AA62-85E92D91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D4096F-F2FE-49F5-98CD-71E6AF2F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871CD-4C0D-40F2-A480-6E950C94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F2DD2-AB9E-43EE-9B37-125DC6E6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DDE051-346C-4B95-A0C1-6AF07A62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06925-A06B-446B-A875-77E11035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3061-8DEC-4DB8-B85E-7C651804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945E4B-52E7-4F29-8501-00014AC1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7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0015C-DDF7-4626-8084-5479A0CC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7DF2A0-DAB4-4EBD-BCA8-85A7ABF5C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C0B5FA-9DE4-48EC-91A1-3C238192E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FEED2F-1A96-48A1-ABEA-C3D91AAC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6D09A1-8063-45C5-8134-16B6043E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12B1EC-0D21-4E37-9AD4-425D702D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58424-1066-4DB0-8E64-3A077045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5D305-052A-4EAF-9A6F-62486BC1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96967-46F8-48B8-A388-40EFF9377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B7717-4B86-48FF-ACD7-36E5C7A5E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22117-78DC-4B99-A1A9-7AD2FC24B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9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%3A%2F%2Fwww.nuget.org%2Fpackages%2FPowerPointTool.PPTool%2F" TargetMode="External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8B7D7-CDCA-4604-BE69-718D78FC8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77E4A5-77C7-481F-B039-3E53E664F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06.03.2024 14:24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826332"/>
      </p:ext>
    </p:extLst>
  </p:cSld>
  <p:clrMapOvr>
    <a:masterClrMapping/>
  </p:clrMapOvr>
</p:sld>
</file>

<file path=ppt/slides/slide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6712E-D57E-4B52-BCC8-D611A8A4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06 March 2024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3A303-8CDA-4A4E-8751-8AD2BA62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Username: TestName</a:t>
            </a:r>
          </a:p>
          <a:p>
            <a:r>
              <a:rPr lang="en-US" dirty="0"/>
              <a:t>IsActive: Yes</a:t>
            </a:r>
          </a:p>
          <a:p>
            <a:r>
              <a:rPr lang="en-US" dirty="0"/>
              <a:t>Evaluation: 1,000,000.00</a:t>
            </a:r>
          </a:p>
          <a:p>
            <a:r>
              <a:rPr lang="en-US" dirty="0"/>
              <a:t>Items: item#1, item#2, item#3, item#4, item#5</a:t>
            </a:r>
          </a:p>
          <a:p>
            <a:r>
              <a:rPr lang="en-US" dirty="0">
                <a:hlinkClick r:id="rId3"/>
              </a:rPr>
              <a:t>TestLink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671893"/>
      </p:ext>
    </p:extLst>
  </p:cSld>
  <p:clrMapOvr>
    <a:masterClrMapping/>
  </p:clrMapOvr>
</p:sld>
</file>

<file path=ppt/slides/slide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#1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1992-07-29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1991-03-27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1994-05-12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1999-08-03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1997-01-12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1987-05-10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#2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1993-04-11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1986-10-12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1997-04-14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1992-07-15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1997-04-12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1993-09-14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#3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1994-07-18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1993-04-15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1998-02-15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1993-08-29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1980-06-28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1993-08-03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1987-04-26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emp8@company3.test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1992-09-16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emp9@company3.test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1982-07-02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97</Words>
  <Application>Microsoft Office PowerPoint</Application>
  <PresentationFormat>Широкоэкранный</PresentationFormat>
  <Paragraphs>16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{{Title}}</vt:lpstr>
      <vt:lpstr>{{Title}} {{Created | date:'dd MMMM yyyy':'en'}}</vt:lpstr>
      <vt:lpstr>{{CompanyName}} Employees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Leonid Salavatov</dc:creator>
  <cp:lastModifiedBy>Leonid Salavatov</cp:lastModifiedBy>
  <cp:revision>38</cp:revision>
  <dcterms:created xsi:type="dcterms:W3CDTF">2019-12-27T09:57:13Z</dcterms:created>
  <dcterms:modified xsi:type="dcterms:W3CDTF">2020-04-14T16:13:26Z</dcterms:modified>
</cp:coreProperties>
</file>