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12d0cf3383754355"/>
  </p:sldMasterIdLst>
  <p:sldIdLst>
    <p:sldId id="256" r:id="rId2"/>
    <p:sldId id="259" r:id="R111d123574b744ad"/>
    <p:sldId id="260" r:id="Rae8a1920ba3e4dea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12d0cf3383754355" /><Relationship Type="http://schemas.openxmlformats.org/officeDocument/2006/relationships/slide" Target="/ppt/slides/slide24.xml" Id="R111d123574b744ad" /><Relationship Type="http://schemas.openxmlformats.org/officeDocument/2006/relationships/slide" Target="/ppt/slides/slide35.xml" Id="Rae8a1920ba3e4de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f630f20ed6b74b21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20a6e0408ab3488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