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3ce5855c78354d45"/>
  </p:sldMasterIdLst>
  <p:sldIdLst>
    <p:sldId id="256" r:id="rId2"/>
    <p:sldId id="259" r:id="R39f539f9f9c94623"/>
    <p:sldId id="257" r:id="rId3"/>
    <p:sldId id="258" r:id="rId4"/>
    <p:sldId id="260" r:id="Rf151ed255e9a43d4"/>
    <p:sldId id="261" r:id="R4dbd0248a1f641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3ce5855c78354d45" /><Relationship Type="http://schemas.openxmlformats.org/officeDocument/2006/relationships/slide" Target="/ppt/slides/slide14.xml" Id="R39f539f9f9c94623" /><Relationship Type="http://schemas.openxmlformats.org/officeDocument/2006/relationships/slide" Target="/ppt/slides/slide25.xml" Id="Rf151ed255e9a43d4" /><Relationship Type="http://schemas.openxmlformats.org/officeDocument/2006/relationships/slide" Target="/ppt/slides/slide36.xml" Id="R4dbd0248a1f641d8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1d8851b384274d69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34c0855cfa04942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e0284b5cf6494e0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