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s/slide7.xml" ContentType="application/vnd.openxmlformats-officedocument.presentationml.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4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b8687d1e6dd84163"/>
    <p:sldId id="260" r:id="R391ad17dc9654b5c"/>
    <p:sldId id="261" r:id="Rc4e2a6046669494e"/>
    <p:sldId id="262" r:id="R9eddb944ea29401e"/>
    <p:sldId id="263" r:id="Rec44910baf394bb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38" autoAdjust="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8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theme/theme1.xml" Id="rId8" /><Relationship Type="http://schemas.openxmlformats.org/officeDocument/2006/relationships/viewProps" Target="viewProps.xml" Id="rId7" /><Relationship Type="http://schemas.openxmlformats.org/officeDocument/2006/relationships/slideMaster" Target="slideMasters/slideMaster1.xml" Id="rId1" /><Relationship Type="http://schemas.openxmlformats.org/officeDocument/2006/relationships/presProps" Target="presProps.xml" Id="rId6" /><Relationship Type="http://schemas.openxmlformats.org/officeDocument/2006/relationships/notesMaster" Target="notesMasters/notesMaster1.xml" Id="rId5" /><Relationship Type="http://schemas.openxmlformats.org/officeDocument/2006/relationships/tableStyles" Target="tableStyles.xml" Id="rId9" /><Relationship Type="http://schemas.openxmlformats.org/officeDocument/2006/relationships/slide" Target="/ppt/slides/slide4.xml" Id="Rb8687d1e6dd84163" /><Relationship Type="http://schemas.openxmlformats.org/officeDocument/2006/relationships/slide" Target="/ppt/slides/slide5.xml" Id="R391ad17dc9654b5c" /><Relationship Type="http://schemas.openxmlformats.org/officeDocument/2006/relationships/slide" Target="/ppt/slides/slide6.xml" Id="Rc4e2a6046669494e" /><Relationship Type="http://schemas.openxmlformats.org/officeDocument/2006/relationships/slide" Target="/ppt/slides/slide7.xml" Id="R9eddb944ea29401e" /><Relationship Type="http://schemas.openxmlformats.org/officeDocument/2006/relationships/slide" Target="/ppt/slides/slide8.xml" Id="Rec44910baf394bb9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129386-331A-4479-A604-9D03FC98566D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DEE16-F548-4413-93AF-486317A259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29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368477-41CC-4D9E-8614-7234382F5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84E15CD-AAA8-451E-AC0F-7CD0C6FAA4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B72A66-FF99-4717-83A3-F5AB3EAE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8511F2-69A1-4C33-92FC-5D829D82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5FF34B-6FC0-4AB4-9FAA-7C63B0E2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6889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A8C131-B052-41DD-9032-836779DC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218BFCC-83FE-4EB3-B518-CB7A67AD0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DBC24A-E15F-4214-B3C0-8DE170B52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33A382-B9D4-418C-AA62-46A62B748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709FFF9-61BF-4315-92C1-1506CB1B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3579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2EFC3F5-9C56-4088-B66D-3C0B69916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36E34B0-1AF0-423C-91CC-79FFF04BB9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696728-90FF-4384-9E73-A0F8FE5F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3AE36E-3EE2-4BDD-BE9B-B3E9BBC7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B5FE5-1EEB-4A0E-93F1-6A54E155A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5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56905F-3CB5-4FD0-8A6A-1037BF1AC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FDD80-2BEA-441E-8608-62DC34813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C902C4-42CC-42F8-96C7-6DD6113E7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EB5F2A-B756-4BFA-9F50-AAD5ED2D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5F1DA-DB34-460B-8FD6-6BB458B3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602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EC5A4A-9341-4665-B91D-EC24AED1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300EBF8-C998-4BC5-B808-8079B30BC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9D3D58-5547-4F07-A7FA-6CFD6C2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E63099-1810-4485-86DF-8973DD2AA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7454CF-6C71-45B0-AAB1-C7529E447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3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1F455F-39F7-476A-8B17-5F1AD514D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87C580-7101-4BDF-AEBE-D86270A9B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1CCFE-371F-4483-BD13-E686F09E4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7EDB8B-3460-4F8D-84B9-12D9CCC8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6B875A-1E4D-4C92-8EF8-3CA2707BD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0DB730-2BD5-4782-86F5-04DE76801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2614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9DF932-ADEA-4D6D-92FE-49B586EE1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BD7948E-E04A-4258-9A6A-88D52886F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A734ED-5532-4240-BBBD-D09AA8D87D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3A4457B-65DA-445D-95BE-CDD1BCE7A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658907-2851-4634-B2B4-28037FB649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E7A4E58-B7C2-4D1D-B361-A3DDC1AE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80D3ADB-7CEB-404D-90E1-D24DB5EBB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875F1CE-F817-4F3D-ABFE-35A4E36E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3706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E6C4B-84C8-4569-A6BA-738AC67EE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0770A09-CB73-4E9D-A467-5B4788F4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C06C0D-C6BB-4B10-B477-DB8FAB1EA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FEB8247-8EFA-4575-AC57-1C67CB06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530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E953AB6-9105-4E57-B0C0-C22C12E3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6AB7BA-CC4D-4340-AA62-85E92D910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FD4096F-F2FE-49F5-98CD-71E6AF2F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3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B871CD-4C0D-40F2-A480-6E950C945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22F2DD2-AB9E-43EE-9B37-125DC6E64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1DDE051-346C-4B95-A0C1-6AF07A62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CB06925-A06B-446B-A875-77E110353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3273061-8DEC-4DB8-B85E-7C6518044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B945E4B-52E7-4F29-8501-00014AC17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0274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50015C-DDF7-4626-8084-5479A0CC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A7DF2A0-DAB4-4EBD-BCA8-85A7ABF5C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C0B5FA-9DE4-48EC-91A1-3C238192E5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3FEED2F-1A96-48A1-ABEA-C3D91AAC2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6D09A1-8063-45C5-8134-16B6043E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112B1EC-0D21-4E37-9AD4-425D702D9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433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558424-1066-4DB0-8E64-3A077045D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5D305-052A-4EAF-9A6F-62486BC14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196967-46F8-48B8-A388-40EFF9377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33C80-F893-47D7-9906-1E3D3180BB29}" type="datetimeFigureOut">
              <a:rPr lang="ru-RU" smtClean="0"/>
              <a:t>27.09.2024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56B7717-4B86-48FF-ACD7-36E5C7A5E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322117-78DC-4B99-A1A9-7AD2FC24B5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89DFD-E5DB-40AE-ABD4-E801979C690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9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&#65279;<?xml version="1.0" encoding="utf-8"?><Relationships xmlns="http://schemas.openxmlformats.org/package/2006/relationships"><Relationship Type="http://schemas.openxmlformats.org/officeDocument/2006/relationships/oleObject" Target="/ppt/embeddings/oleObject1.bin" Id="rId2" /><Relationship Type="http://schemas.openxmlformats.org/officeDocument/2006/relationships/slideLayout" Target="/ppt/slideLayouts/slideLayout1.xml" Id="rId1" /></Relationships>
</file>

<file path=ppt/slides/_rels/slide5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Relationship Type="http://schemas.openxmlformats.org/officeDocument/2006/relationships/hyperlink" Target="https%3A%2F%2Fwww.nuget.org%2Fpackages%2FPowerPointTool%2F" TargetMode="External" Id="rId3" /></Relationships>
</file>

<file path=ppt/slides/_rels/slide6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7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_rels/slide8.xml.rels>&#65279;<?xml version="1.0" encoding="utf-8"?><Relationships xmlns="http://schemas.openxmlformats.org/package/2006/relationships"><Relationship Type="http://schemas.openxmlformats.org/officeDocument/2006/relationships/slideLayout" Target="/ppt/slideLayouts/slideLayout2.xml" Id="rId1" /></Relationships>
</file>

<file path=ppt/slides/slide4.xml><?xml version="1.0" encoding="utf-8"?>
<p:sld xmlns:a16="http://schemas.microsoft.com/office/drawing/2014/main" xmlns:p14="http://schemas.microsoft.com/office/powerpoint/2010/main" xmlns:mc="http://schemas.openxmlformats.org/markup-compatibility/2006" xmlns:v="urn:schemas-microsoft-com:vml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38B7D7-CDCA-4604-BE69-718D78FC86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77E4A5-77C7-481F-B039-3E53E664F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Date: 27.09.2024</a:t>
            </a:r>
            <a:endParaRPr lang="ru-RU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F764765-9F42-82E8-66C4-5CD2B02ACA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598938"/>
              </p:ext>
            </p:extLst>
          </p:nvPr>
        </p:nvGraphicFramePr>
        <p:xfrm>
          <a:off x="2032000" y="719138"/>
          <a:ext cx="8128000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Точечный рисунок" r:id="rId2" imgW="0" imgH="0" progId="Paint.Picture">
                  <p:embed/>
                </p:oleObj>
              </mc:Choice>
              <mc:Fallback>
                <p:oleObj name="Точечный рисунок" r:id="rId2" imgW="0" imgH="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/>
                    <p:spPr>
                      <a:xfrm>
                        <a:off x="2032000" y="719138"/>
                        <a:ext cx="8128000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26826332"/>
      </p:ext>
    </p:extLst>
  </p:cSld>
  <p:clrMapOvr>
    <a:masterClrMapping/>
  </p:clrMapOvr>
</p:sld>
</file>

<file path=ppt/slides/slide5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6712E-D57E-4B52-BCC8-D611A8A48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br>
              <a:rPr lang="en-US" dirty="0"/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27 September 2024</a:t>
            </a:r>
            <a:endParaRPr lang="ru-RU" sz="2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03A303-8CDA-4A4E-8751-8AD2BA620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Username: TestName</a:t>
            </a:r>
          </a:p>
          <a:p>
            <a:r>
              <a:rPr lang="en-US" sz="1800" dirty="0"/>
              <a:t>IsActive: Yes</a:t>
            </a:r>
          </a:p>
          <a:p>
            <a:r>
              <a:rPr lang="en-US" sz="1800" dirty="0"/>
              <a:t>Evaluation: 1,000,000.123</a:t>
            </a:r>
          </a:p>
          <a:p>
            <a:r>
              <a:rPr lang="en-US" sz="1800" dirty="0"/>
              <a:t>Link: </a:t>
            </a:r>
            <a:r>
              <a:rPr lang="en-US" sz="1800" dirty="0">
                <a:hlinkClick r:id="rId3"/>
              </a:rPr>
              <a:t>TestLink</a:t>
            </a:r>
            <a:endParaRPr lang="en-US" sz="1800" dirty="0"/>
          </a:p>
          <a:p>
            <a:r>
              <a:rPr lang="en-US" sz="1800" dirty="0" err="1"/>
              <a:t>HtmlAsText</a:t>
            </a:r>
            <a:r>
              <a:rPr lang="en-US" sz="1800" dirty="0"/>
              <a:t>: text text text</a:t>
            </a:r>
          </a:p>
          <a:p>
            <a:r>
              <a:rPr lang="en-US" sz="1800" dirty="0" err="1"/>
              <a:t>ArrayItem</a:t>
            </a:r>
            <a:r>
              <a:rPr lang="en-US" sz="1800" dirty="0"/>
              <a:t>: item#2</a:t>
            </a:r>
          </a:p>
          <a:p>
            <a:r>
              <a:rPr lang="en-US" sz="1800" dirty="0" err="1"/>
              <a:t>DictionaryValue</a:t>
            </a:r>
            <a:r>
              <a:rPr lang="en-US" sz="1800" dirty="0"/>
              <a:t>: 100</a:t>
            </a:r>
          </a:p>
          <a:p>
            <a:r>
              <a:rPr lang="en-US" sz="1800" dirty="0" err="1"/>
              <a:t>ObjectProp</a:t>
            </a:r>
            <a:r>
              <a:rPr lang="en-US" sz="1800" dirty="0"/>
              <a:t>: DeepValue</a:t>
            </a:r>
            <a:endParaRPr lang="en-US" sz="1800" dirty="0"/>
          </a:p>
          <a:p>
            <a:r>
              <a:rPr lang="en-US" sz="1800" dirty="0"/>
              <a:t>Items: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800" dirty="0"/>
              <a:t>item#1, 
item#2, 
item#3</a:t>
            </a: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1862671893"/>
      </p:ext>
    </p:extLst>
  </p:cSld>
  <p:clrMapOvr>
    <a:masterClrMapping/>
  </p:clrMapOvr>
</p:sld>
</file>

<file path=ppt/slides/slide6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#1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1985-02-14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1999-04-23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1991-11-14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1991-10-04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1995-06-22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1996-05-27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1990-03-30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1993-02-10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#9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emp9@company1.test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1981-04-24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emp10@company1.test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1996-03-03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emp11@company1.test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1986-08-23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7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#2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1993-01-15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1980-06-08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1996-10-01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1989-04-12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1987-01-30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1981-07-24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emp7@company2.test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1996-11-12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slides/slide8.xml><?xml version="1.0" encoding="utf-8"?>
<p:sld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79BB6C-8201-4372-8CC0-3590A41F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Company #3</a:t>
            </a:r>
            <a:br>
              <a:rPr lang="en-US" dirty="0"/>
            </a:b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Employees list</a:t>
            </a:r>
            <a:endParaRPr lang="ru-RU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6" name="Таблица 6">
            <a:extLst>
              <a:ext uri="{FF2B5EF4-FFF2-40B4-BE49-F238E27FC236}">
                <a16:creationId xmlns:a16="http://schemas.microsoft.com/office/drawing/2014/main" id="{060352E7-8B05-4903-9B09-DD2C4E43D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2521566"/>
              </p:ext>
            </p:extLst>
          </p:nvPr>
        </p:nvGraphicFramePr>
        <p:xfrm>
          <a:off x="838200" y="1825625"/>
          <a:ext cx="105155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60446055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365376290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5332563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Name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Email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Birthday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09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emp1@company3.test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1987-03-14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emp2@company3.test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1983-05-02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emp3@company3.test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1994-09-09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#4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emp4@company3.test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1996-09-08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#5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emp5@company3.test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1995-07-01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#6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emp6@company3.test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1986-01-18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#7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emp7@company3.test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1993-06-26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Employee #8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emp8@company3.test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1997-03-15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181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2540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</TotalTime>
  <Words>133</Words>
  <Application>Microsoft Office PowerPoint</Application>
  <PresentationFormat>Широкоэкранный</PresentationFormat>
  <Paragraphs>21</Paragraphs>
  <Slides>3</Slides>
  <Notes>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Точечный рисунок</vt:lpstr>
      <vt:lpstr>{{Title}}</vt:lpstr>
      <vt:lpstr>{{Title}} {{Created | date:'dd MMMM yyyy':'en'}}</vt:lpstr>
      <vt:lpstr>{{CompanyName}} Employees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Leonid Salavatov</dc:creator>
  <cp:lastModifiedBy>Leonid Salavatov</cp:lastModifiedBy>
  <cp:revision>72</cp:revision>
  <dcterms:created xsi:type="dcterms:W3CDTF">2019-12-27T09:57:13Z</dcterms:created>
  <dcterms:modified xsi:type="dcterms:W3CDTF">2024-09-27T19:52:29Z</dcterms:modified>
</cp:coreProperties>
</file>