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59ddd6e3827b4d38"/>
    <p:sldId id="260" r:id="R48b3e890d7d24e98"/>
    <p:sldId id="261" r:id="R648a589dcee84865"/>
    <p:sldId id="262" r:id="R1fa8f04164124ea2"/>
    <p:sldId id="263" r:id="R1d73e1b720d4461b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59ddd6e3827b4d38" /><Relationship Type="http://schemas.openxmlformats.org/officeDocument/2006/relationships/slide" Target="/ppt/slides/slide5.xml" Id="R48b3e890d7d24e98" /><Relationship Type="http://schemas.openxmlformats.org/officeDocument/2006/relationships/slide" Target="/ppt/slides/slide6.xml" Id="R648a589dcee84865" /><Relationship Type="http://schemas.openxmlformats.org/officeDocument/2006/relationships/slide" Target="/ppt/slides/slide7.xml" Id="R1fa8f04164124ea2" /><Relationship Type="http://schemas.openxmlformats.org/officeDocument/2006/relationships/slide" Target="/ppt/slides/slide8.xml" Id="R1d73e1b720d4461b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Username: TestName</a:t>
            </a:r>
          </a:p>
          <a:p>
            <a:r>
              <a:rPr lang="en-US" sz="1800" dirty="0"/>
              <a:t>IsActive: Yes</a:t>
            </a:r>
          </a:p>
          <a:p>
            <a:r>
              <a:rPr lang="en-US" sz="1800" dirty="0"/>
              <a:t>Evaluation: 1,000,000.123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3"/>
              </a:rPr>
              <a:t>TestLink</a:t>
            </a:r>
            <a:endParaRPr lang="en-US" sz="1800" dirty="0"/>
          </a:p>
          <a:p>
            <a:r>
              <a:rPr lang="en-US" sz="1800" dirty="0" err="1"/>
              <a:t>HtmlAsText</a:t>
            </a:r>
            <a:r>
              <a:rPr lang="en-US" sz="1800" dirty="0"/>
              <a:t>: text text text</a:t>
            </a:r>
          </a:p>
          <a:p>
            <a:r>
              <a:rPr lang="en-US" sz="1800" dirty="0" err="1"/>
              <a:t>ArrayItem</a:t>
            </a:r>
            <a:r>
              <a:rPr lang="en-US" sz="1800" dirty="0"/>
              <a:t>: item#2</a:t>
            </a:r>
          </a:p>
          <a:p>
            <a:r>
              <a:rPr lang="en-US" sz="1800" dirty="0" err="1"/>
              <a:t>DictionaryValue</a:t>
            </a:r>
            <a:r>
              <a:rPr lang="en-US" sz="1800" dirty="0"/>
              <a:t>: 100</a:t>
            </a:r>
          </a:p>
          <a:p>
            <a:r>
              <a:rPr lang="en-US" sz="1800" dirty="0" err="1"/>
              <a:t>ObjectProp</a:t>
            </a:r>
            <a:r>
              <a:rPr lang="en-US" sz="1800" dirty="0"/>
              <a:t>: DeepValue</a:t>
            </a:r>
            <a:endParaRPr lang="en-US" sz="1800" dirty="0"/>
          </a:p>
          <a:p>
            <a:r>
              <a:rPr lang="en-US" sz="18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item#1, 
item#2, 
item#3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1982-04-03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1994-04-11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1995-06-28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1988-05-22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1984-07-11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1993-05-23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1982-02-09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1998-09-10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1988-09-18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1992-08-23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1981-05-09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1992-08-27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1984-04-29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1998-05-30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1981-11-27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1998-02-27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1985-06-16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1991-06-27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1987-06-28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1984-10-25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1982-11-09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1987-09-14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1987-03-21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1984-09-21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1993-01-16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1999-03-03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133</Words>
  <Application>Microsoft Office PowerPoint</Application>
  <PresentationFormat>Широкоэкранный</PresentationFormat>
  <Paragraphs>21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72</cp:revision>
  <dcterms:created xsi:type="dcterms:W3CDTF">2019-12-27T09:57:13Z</dcterms:created>
  <dcterms:modified xsi:type="dcterms:W3CDTF">2024-09-27T19:52:29Z</dcterms:modified>
</cp:coreProperties>
</file>