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EE16-F548-4413-93AF-486317A25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%7b%7bPackageName%7d%7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{{Created | date:'dd MMMM yyyy':'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Username: {{</a:t>
            </a:r>
            <a:r>
              <a:rPr lang="en-US" sz="1800" dirty="0" err="1"/>
              <a:t>User.Name</a:t>
            </a:r>
            <a:r>
              <a:rPr lang="en-US" sz="1800" dirty="0"/>
              <a:t>}}</a:t>
            </a:r>
          </a:p>
          <a:p>
            <a:r>
              <a:rPr lang="en-US" sz="1800" dirty="0"/>
              <a:t>IsActive: {{</a:t>
            </a:r>
            <a:r>
              <a:rPr lang="en-US" sz="1800" dirty="0" err="1"/>
              <a:t>User.IsActive</a:t>
            </a:r>
            <a:r>
              <a:rPr lang="en-US" sz="1800" dirty="0"/>
              <a:t> | </a:t>
            </a:r>
            <a:r>
              <a:rPr lang="en-US" sz="1800" dirty="0" err="1"/>
              <a:t>bool:'Yes':'No</a:t>
            </a:r>
            <a:r>
              <a:rPr lang="en-US" sz="1800" dirty="0"/>
              <a:t>'}}</a:t>
            </a:r>
          </a:p>
          <a:p>
            <a:r>
              <a:rPr lang="en-US" sz="1800" dirty="0"/>
              <a:t>Evaluation: {{</a:t>
            </a:r>
            <a:r>
              <a:rPr lang="en-US" sz="1800" dirty="0" err="1"/>
              <a:t>User.Evaluation</a:t>
            </a:r>
            <a:r>
              <a:rPr lang="en-US" sz="1800" dirty="0"/>
              <a:t> | number:',1.2-3' }}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3"/>
              </a:rPr>
              <a:t>{{</a:t>
            </a:r>
            <a:r>
              <a:rPr lang="en-US" sz="1800" dirty="0" err="1">
                <a:hlinkClick r:id="rId3"/>
              </a:rPr>
              <a:t>LinkName</a:t>
            </a:r>
            <a:r>
              <a:rPr lang="en-US" sz="1800" dirty="0">
                <a:hlinkClick r:id="rId3"/>
              </a:rPr>
              <a:t>}}</a:t>
            </a:r>
            <a:endParaRPr lang="en-US" sz="1800" dirty="0"/>
          </a:p>
          <a:p>
            <a:r>
              <a:rPr lang="en-US" sz="1800" dirty="0" err="1"/>
              <a:t>HtmlAsText</a:t>
            </a:r>
            <a:r>
              <a:rPr lang="en-US" sz="1800" dirty="0"/>
              <a:t>: {{Html | </a:t>
            </a:r>
            <a:r>
              <a:rPr lang="en-US" sz="1800" dirty="0" err="1"/>
              <a:t>htmless</a:t>
            </a:r>
            <a:r>
              <a:rPr lang="en-US" sz="1800" dirty="0"/>
              <a:t>}}</a:t>
            </a:r>
          </a:p>
          <a:p>
            <a:r>
              <a:rPr lang="en-US" sz="1800" dirty="0" err="1"/>
              <a:t>ArrayItem</a:t>
            </a:r>
            <a:r>
              <a:rPr lang="en-US" sz="1800" dirty="0"/>
              <a:t>: {{Items[1]}}</a:t>
            </a:r>
          </a:p>
          <a:p>
            <a:r>
              <a:rPr lang="en-US" sz="1800" dirty="0" err="1"/>
              <a:t>DictionaryValue</a:t>
            </a:r>
            <a:r>
              <a:rPr lang="en-US" sz="1800" dirty="0"/>
              <a:t>: {{</a:t>
            </a:r>
            <a:r>
              <a:rPr lang="en-US" sz="1800" dirty="0" err="1"/>
              <a:t>Dict</a:t>
            </a:r>
            <a:r>
              <a:rPr lang="en-US" sz="1800" dirty="0"/>
              <a:t>[A1]}}</a:t>
            </a:r>
          </a:p>
          <a:p>
            <a:r>
              <a:rPr lang="en-US" sz="1800" dirty="0" err="1"/>
              <a:t>ObjectProp</a:t>
            </a:r>
            <a:r>
              <a:rPr lang="en-US" sz="1800" dirty="0"/>
              <a:t>: {{Obj.Prop1</a:t>
            </a:r>
            <a:r>
              <a:rPr lang="en-US" sz="1800"/>
              <a:t>.Prop2.Prop3}}</a:t>
            </a:r>
            <a:endParaRPr lang="en-US" sz="1800" dirty="0"/>
          </a:p>
          <a:p>
            <a:r>
              <a:rPr lang="en-US" sz="18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{{Items | join:', \n'}}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{{Employees.Birthday | date:'yyyy-MM-dd'}}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133</Words>
  <Application>Microsoft Office PowerPoint</Application>
  <PresentationFormat>Широкоэкранный</PresentationFormat>
  <Paragraphs>21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72</cp:revision>
  <dcterms:created xsi:type="dcterms:W3CDTF">2019-12-27T09:57:13Z</dcterms:created>
  <dcterms:modified xsi:type="dcterms:W3CDTF">2024-09-27T19:52:29Z</dcterms:modified>
</cp:coreProperties>
</file>