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bin" ContentType="image/*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.bin" ContentType="image/*"/>
  <Override PartName="/ppt/media/image2.bin" ContentType="image/*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media/image4.bin" ContentType="image/*"/>
  <Override PartName="/ppt/slides/slide8.xml" ContentType="application/vnd.openxmlformats-officedocument.presentationml.slide+xml"/>
  <Override PartName="/ppt/media/image5.bin" ContentType="image/*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2ac0c138b4774fba"/>
    <p:sldId id="260" r:id="R0642ca8662ff425b"/>
    <p:sldId id="261" r:id="Re2bacbe31b8d42f4"/>
    <p:sldId id="262" r:id="R6fd05401eed04874"/>
    <p:sldId id="263" r:id="Ra40d84273fb246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2ac0c138b4774fba" /><Relationship Type="http://schemas.openxmlformats.org/officeDocument/2006/relationships/slide" Target="/ppt/slides/slide5.xml" Id="R0642ca8662ff425b" /><Relationship Type="http://schemas.openxmlformats.org/officeDocument/2006/relationships/slide" Target="/ppt/slides/slide6.xml" Id="Re2bacbe31b8d42f4" /><Relationship Type="http://schemas.openxmlformats.org/officeDocument/2006/relationships/slide" Target="/ppt/slides/slide7.xml" Id="R6fd05401eed04874" /><Relationship Type="http://schemas.openxmlformats.org/officeDocument/2006/relationships/slide" Target="/ppt/slides/slide8.xml" Id="Ra40d84273fb24680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oleObject" Target="/ppt/embeddings/oleObject1.bin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.bin" Id="R2cd1a45a1f484cce" /><Relationship Type="http://schemas.openxmlformats.org/officeDocument/2006/relationships/image" Target="/ppt/media/image2.bin" Id="R4a4abfda8ccd44b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bin" Id="R888d836e373d4c9d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bin" Id="R73af9db3f2fc430d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bin" Id="Rd068e250f30046ce" /></Relationships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 Shape 8d82058f-ee74-425a-995d-2bd40d002bef"/>
          <p:cNvPicPr>
            <a:picLocks noChangeAspect="1"/>
          </p:cNvPicPr>
          <p:nvPr/>
        </p:nvPicPr>
        <p:blipFill>
          <a:blip r:embed="R2cd1a45a1f484cce">
            <a:extLst>
              <a:ext uri="{8d82058f-ee74-425a-995d-2bd40d002bef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0">
            <a:off x="0" y="0"/>
            <a:ext cx="3048000" cy="3429000"/>
          </a:xfrm>
          <a:prstGeom prst="rect"/>
        </p:spPr>
      </p:pic>
      <p:pic>
        <p:nvPicPr>
          <p:cNvPr id="5" name="Image Shape 097e4dc6-9a88-49b9-bac8-af3de4c451b1"/>
          <p:cNvPicPr>
            <a:picLocks noChangeAspect="1"/>
          </p:cNvPicPr>
          <p:nvPr/>
        </p:nvPicPr>
        <p:blipFill>
          <a:blip r:embed="R4a4abfda8ccd44b6">
            <a:extLst>
              <a:ext uri="{097e4dc6-9a88-49b9-bac8-af3de4c451b1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914400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Username: TestName</a:t>
            </a:r>
          </a:p>
          <a:p>
            <a:r>
              <a:rPr lang="en-US" sz="1800" dirty="0"/>
              <a:t>IsActive: Yes</a:t>
            </a:r>
          </a:p>
          <a:p>
            <a:r>
              <a:rPr lang="en-US" sz="1800" dirty="0"/>
              <a:t>Evaluation: 1,000,000.123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3"/>
              </a:rPr>
              <a:t>TestLink</a:t>
            </a:r>
            <a:endParaRPr lang="en-US" sz="1800" dirty="0"/>
          </a:p>
          <a:p>
            <a:r>
              <a:rPr lang="en-US" sz="1800" dirty="0" err="1"/>
              <a:t>HtmlAsText</a:t>
            </a:r>
            <a:r>
              <a:rPr lang="en-US" sz="1800" dirty="0"/>
              <a:t>: text text text</a:t>
            </a:r>
          </a:p>
          <a:p>
            <a:r>
              <a:rPr lang="en-US" sz="1800" dirty="0" err="1"/>
              <a:t>ArrayItem</a:t>
            </a:r>
            <a:r>
              <a:rPr lang="en-US" sz="1800" dirty="0"/>
              <a:t>: item#2</a:t>
            </a:r>
          </a:p>
          <a:p>
            <a:r>
              <a:rPr lang="en-US" sz="1800" dirty="0" err="1"/>
              <a:t>DictionaryValue</a:t>
            </a:r>
            <a:r>
              <a:rPr lang="en-US" sz="1800" dirty="0"/>
              <a:t>: 100</a:t>
            </a:r>
          </a:p>
          <a:p>
            <a:r>
              <a:rPr lang="en-US" sz="1800" dirty="0" err="1"/>
              <a:t>ObjectProp</a:t>
            </a:r>
            <a:r>
              <a:rPr lang="en-US" sz="1800" dirty="0"/>
              <a:t>: DeepValue</a:t>
            </a:r>
            <a:endParaRPr lang="en-US" sz="1800" dirty="0"/>
          </a:p>
          <a:p>
            <a:r>
              <a:rPr lang="en-US" sz="18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item#1, 
item#2, 
item#3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1991-11-10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1981-05-02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1991-07-26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1993-03-10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1981-05-19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1985-10-23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1992-09-08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1987-07-22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1988-02-22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1981-06-07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d68f5bec-19e9-4f85-95ed-636b84ec9a82"/>
          <p:cNvPicPr>
            <a:picLocks noChangeAspect="1"/>
          </p:cNvPicPr>
          <p:nvPr/>
        </p:nvPicPr>
        <p:blipFill>
          <a:blip r:embed="R888d836e373d4c9d">
            <a:extLst>
              <a:ext uri="{d68f5bec-19e9-4f85-95ed-636b84ec9a82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1987-07-13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1995-10-24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1997-11-10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1983-01-14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1985-08-22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1993-08-27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1986-09-24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5f02bdbe-3078-4d42-9cba-1af82d6b27ef"/>
          <p:cNvPicPr>
            <a:picLocks noChangeAspect="1"/>
          </p:cNvPicPr>
          <p:nvPr/>
        </p:nvPicPr>
        <p:blipFill>
          <a:blip r:embed="R73af9db3f2fc430d">
            <a:extLst>
              <a:ext uri="{5f02bdbe-3078-4d42-9cba-1af82d6b27ef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1998-11-26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1993-11-13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1987-11-20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1985-08-15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1998-05-25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1998-09-05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1986-10-02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1996-05-12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4cad7403-4363-48af-a849-632811a40d9c"/>
          <p:cNvPicPr>
            <a:picLocks noChangeAspect="1"/>
          </p:cNvPicPr>
          <p:nvPr/>
        </p:nvPicPr>
        <p:blipFill>
          <a:blip r:embed="Rd068e250f30046ce">
            <a:extLst>
              <a:ext uri="{4cad7403-4363-48af-a849-632811a40d9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133</Words>
  <Application>Microsoft Office PowerPoint</Application>
  <PresentationFormat>Широкоэкранный</PresentationFormat>
  <Paragraphs>21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72</cp:revision>
  <dcterms:created xsi:type="dcterms:W3CDTF">2019-12-27T09:57:13Z</dcterms:created>
  <dcterms:modified xsi:type="dcterms:W3CDTF">2024-09-27T19:52:29Z</dcterms:modified>
</cp:coreProperties>
</file>