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7b5be7453b174b1e"/>
  </p:sldMasterIdLst>
  <p:sldIdLst>
    <p:sldId id="256" r:id="rId2"/>
    <p:sldId id="259" r:id="R74da32fa3f1e4265"/>
    <p:sldId id="260" r:id="R10ecae9f9e50475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7b5be7453b174b1e" /><Relationship Type="http://schemas.openxmlformats.org/officeDocument/2006/relationships/slide" Target="/ppt/slides/slide24.xml" Id="R74da32fa3f1e4265" /><Relationship Type="http://schemas.openxmlformats.org/officeDocument/2006/relationships/slide" Target="/ppt/slides/slide35.xml" Id="R10ecae9f9e50475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e28b0e4eecdb45a1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85bde739323446fa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