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ff988fac340a48f0"/>
  </p:sldMasterIdLst>
  <p:sldIdLst>
    <p:sldId id="256" r:id="rId2"/>
    <p:sldId id="259" r:id="R091e1f50480d4441"/>
    <p:sldId id="257" r:id="rId3"/>
    <p:sldId id="258" r:id="rId4"/>
    <p:sldId id="260" r:id="R8649c10a7eca4d48"/>
    <p:sldId id="261" r:id="Rce46f914e08e41f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ff988fac340a48f0" /><Relationship Type="http://schemas.openxmlformats.org/officeDocument/2006/relationships/slide" Target="/ppt/slides/slide14.xml" Id="R091e1f50480d4441" /><Relationship Type="http://schemas.openxmlformats.org/officeDocument/2006/relationships/slide" Target="/ppt/slides/slide25.xml" Id="R8649c10a7eca4d48" /><Relationship Type="http://schemas.openxmlformats.org/officeDocument/2006/relationships/slide" Target="/ppt/slides/slide36.xml" Id="Rce46f914e08e41f3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6.xml" Id="R84d6189c26024d88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e3651e2cd1ac4efc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4bcb136548ba4164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Merge </a:t>
            </a:r>
            <a:r>
              <a:rPr lang="en-US" dirty="0"/>
              <a:t>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Merge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3</cp:revision>
  <dcterms:created xsi:type="dcterms:W3CDTF">2019-12-27T09:11:55Z</dcterms:created>
  <dcterms:modified xsi:type="dcterms:W3CDTF">2020-01-15T08:23:09Z</dcterms:modified>
</cp:coreProperties>
</file>