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60d37f5912634ea0"/>
  </p:sldMasterIdLst>
  <p:sldIdLst>
    <p:sldId id="256" r:id="rId2"/>
    <p:sldId id="259" r:id="Ree21ef44ea6d4f58"/>
    <p:sldId id="260" r:id="R557813766cc045cf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60d37f5912634ea0" /><Relationship Type="http://schemas.openxmlformats.org/officeDocument/2006/relationships/slide" Target="/ppt/slides/slide24.xml" Id="Ree21ef44ea6d4f58" /><Relationship Type="http://schemas.openxmlformats.org/officeDocument/2006/relationships/slide" Target="/ppt/slides/slide35.xml" Id="R557813766cc045c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46cdc527ac74a0b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b37e6a2484c042b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