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b12c4ff3e1b741a7"/>
    <p:sldId id="260" r:id="R7051dbd55b7b4d5f"/>
    <p:sldId id="261" r:id="Rfcbe3bfbd664476f"/>
    <p:sldId id="262" r:id="R43e3afdaefc1499e"/>
    <p:sldId id="263" r:id="Rcb80765e66da4a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>
        <p:scale>
          <a:sx n="80" d="100"/>
          <a:sy n="80" d="100"/>
        </p:scale>
        <p:origin x="78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b12c4ff3e1b741a7" /><Relationship Type="http://schemas.openxmlformats.org/officeDocument/2006/relationships/slide" Target="/ppt/slides/slide5.xml" Id="R7051dbd55b7b4d5f" /><Relationship Type="http://schemas.openxmlformats.org/officeDocument/2006/relationships/slide" Target="/ppt/slides/slide6.xml" Id="Rfcbe3bfbd664476f" /><Relationship Type="http://schemas.openxmlformats.org/officeDocument/2006/relationships/slide" Target="/ppt/slides/slide7.xml" Id="R43e3afdaefc1499e" /><Relationship Type="http://schemas.openxmlformats.org/officeDocument/2006/relationships/slide" Target="/ppt/slides/slide8.xml" Id="Rcb80765e66da4a18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28.12.2019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28.12.2019 15:23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28 December 2019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1988-09-14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1997-06-27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1988-01-11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1981-11-19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1986-09-14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1987-01-26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1981-04-15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1989-03-24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1992-04-26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1998-10-01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1991-02-28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1997-01-06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1998-06-22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1983-06-06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1995-09-13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1998-08-06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1990-08-16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94</Words>
  <Application>Microsoft Office PowerPoint</Application>
  <PresentationFormat>Широкоэкранный</PresentationFormat>
  <Paragraphs>15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32</cp:revision>
  <dcterms:created xsi:type="dcterms:W3CDTF">2019-12-27T09:57:13Z</dcterms:created>
  <dcterms:modified xsi:type="dcterms:W3CDTF">2019-12-28T12:22:33Z</dcterms:modified>
</cp:coreProperties>
</file>