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>
        <p:scale>
          <a:sx n="80" d="100"/>
          <a:sy n="80" d="100"/>
        </p:scale>
        <p:origin x="7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EE16-F548-4413-93AF-486317A259E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{{Created | date}}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{{Created | date:'dd MMMM yyyy':'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'}}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  <a:p>
            <a:r>
              <a:rPr lang="en-US" dirty="0"/>
              <a:t>IsActive: {{</a:t>
            </a:r>
            <a:r>
              <a:rPr lang="en-US" dirty="0" err="1"/>
              <a:t>User.IsActive</a:t>
            </a:r>
            <a:r>
              <a:rPr lang="en-US" dirty="0"/>
              <a:t> | </a:t>
            </a:r>
            <a:r>
              <a:rPr lang="en-US" dirty="0" err="1"/>
              <a:t>bool:'Yes':'No</a:t>
            </a:r>
            <a:r>
              <a:rPr lang="en-US" dirty="0"/>
              <a:t>'}}</a:t>
            </a:r>
          </a:p>
          <a:p>
            <a:r>
              <a:rPr lang="en-US" dirty="0"/>
              <a:t>Evaluation: {{</a:t>
            </a:r>
            <a:r>
              <a:rPr lang="en-US" dirty="0" err="1"/>
              <a:t>User.Evaluation</a:t>
            </a:r>
            <a:r>
              <a:rPr lang="en-US" dirty="0"/>
              <a:t> | number:',1.2-2' }}</a:t>
            </a:r>
          </a:p>
          <a:p>
            <a:r>
              <a:rPr lang="en-US" dirty="0"/>
              <a:t>Items: {{Items </a:t>
            </a:r>
            <a:r>
              <a:rPr lang="en-US"/>
              <a:t>| join</a:t>
            </a:r>
            <a:r>
              <a:rPr lang="en-US" dirty="0"/>
              <a:t>:', '}}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{{CompanyName}}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{{Employees.Name}}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Employees.Email</a:t>
                      </a:r>
                      <a:r>
                        <a:rPr lang="en-US" dirty="0"/>
                        <a:t>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{{Employees.Birthday | date:'yyyy-MM-dd'}}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94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32</cp:revision>
  <dcterms:created xsi:type="dcterms:W3CDTF">2019-12-27T09:57:13Z</dcterms:created>
  <dcterms:modified xsi:type="dcterms:W3CDTF">2019-12-28T12:22:33Z</dcterms:modified>
</cp:coreProperties>
</file>