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5a517fe6994543d6"/>
    <p:sldId id="260" r:id="R62388fc8e0f14063"/>
    <p:sldId id="261" r:id="R57a2da2472dd482b"/>
    <p:sldId id="262" r:id="R213dcefe0aeb4460"/>
    <p:sldId id="263" r:id="R1cdcbd12416b427b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>
        <p:scale>
          <a:sx n="80" d="100"/>
          <a:sy n="80" d="100"/>
        </p:scale>
        <p:origin x="78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notesMaster" Target="notesMasters/notesMaster1.xml" Id="rId5" /><Relationship Type="http://schemas.openxmlformats.org/officeDocument/2006/relationships/tableStyles" Target="tableStyles.xml" Id="rId9" /><Relationship Type="http://schemas.openxmlformats.org/officeDocument/2006/relationships/slide" Target="/ppt/slides/slide4.xml" Id="R5a517fe6994543d6" /><Relationship Type="http://schemas.openxmlformats.org/officeDocument/2006/relationships/slide" Target="/ppt/slides/slide5.xml" Id="R62388fc8e0f14063" /><Relationship Type="http://schemas.openxmlformats.org/officeDocument/2006/relationships/slide" Target="/ppt/slides/slide6.xml" Id="R57a2da2472dd482b" /><Relationship Type="http://schemas.openxmlformats.org/officeDocument/2006/relationships/slide" Target="/ppt/slides/slide7.xml" Id="R213dcefe0aeb4460" /><Relationship Type="http://schemas.openxmlformats.org/officeDocument/2006/relationships/slide" Target="/ppt/slides/slide8.xml" Id="R1cdcbd12416b427b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9386-331A-4479-A604-9D03FC98566D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EE16-F548-4413-93AF-486317A25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29.12.2019 09:02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29 December 2019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Username: TestName</a:t>
            </a:r>
          </a:p>
          <a:p>
            <a:r>
              <a:rPr lang="en-US" dirty="0"/>
              <a:t>IsActive: Yes</a:t>
            </a:r>
          </a:p>
          <a:p>
            <a:r>
              <a:rPr lang="en-US" dirty="0"/>
              <a:t>Evaluation: 1,000,000.00</a:t>
            </a:r>
          </a:p>
          <a:p>
            <a:r>
              <a:rPr lang="en-US" dirty="0"/>
              <a:t>Items: item#1, item#2, item#3, item#4, item#5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#1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1997-08-16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1986-04-09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1997-06-22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1999-11-03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1996-01-14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#2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1981-08-16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1989-09-06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1997-10-22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1997-01-16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1983-04-27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1995-03-27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1994-03-02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1999-05-29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emp9@company2.test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1982-01-24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emp10@company2.test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1990-01-21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emp11@company2.test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1997-03-15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#3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1988-10-03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1980-05-21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1996-07-19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1989-03-11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94</Words>
  <Application>Microsoft Office PowerPoint</Application>
  <PresentationFormat>Широкоэкранный</PresentationFormat>
  <Paragraphs>15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{{Title}}</vt:lpstr>
      <vt:lpstr>{{Title}} {{Created | date:'dd MMMM yyyy':'en'}}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32</cp:revision>
  <dcterms:created xsi:type="dcterms:W3CDTF">2019-12-27T09:57:13Z</dcterms:created>
  <dcterms:modified xsi:type="dcterms:W3CDTF">2019-12-28T12:22:33Z</dcterms:modified>
</cp:coreProperties>
</file>