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d9557e4c3a4b4e20"/>
  </p:sldMasterIdLst>
  <p:sldIdLst>
    <p:sldId id="256" r:id="rId2"/>
    <p:sldId id="259" r:id="R10b9ed009e4442de"/>
    <p:sldId id="260" r:id="R116400864b1847e0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d9557e4c3a4b4e20" /><Relationship Type="http://schemas.openxmlformats.org/officeDocument/2006/relationships/slide" Target="/ppt/slides/slide24.xml" Id="R10b9ed009e4442de" /><Relationship Type="http://schemas.openxmlformats.org/officeDocument/2006/relationships/slide" Target="/ppt/slides/slide35.xml" Id="R116400864b1847e0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1c23c2ba73d94b56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acc59bbf319543ae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