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s/slide7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54b175ea5f084469"/>
    <p:sldId id="260" r:id="Rdb83dda09afd4cbf"/>
    <p:sldId id="261" r:id="Ra3ac385041fb49ff"/>
    <p:sldId id="262" r:id="R937c3b3077be4026"/>
    <p:sldId id="263" r:id="Rb57d421a20a340ee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notesMaster" Target="notesMasters/notesMaster1.xml" Id="rId5" /><Relationship Type="http://schemas.openxmlformats.org/officeDocument/2006/relationships/tableStyles" Target="tableStyles.xml" Id="rId9" /><Relationship Type="http://schemas.openxmlformats.org/officeDocument/2006/relationships/slide" Target="/ppt/slides/slide4.xml" Id="R54b175ea5f084469" /><Relationship Type="http://schemas.openxmlformats.org/officeDocument/2006/relationships/slide" Target="/ppt/slides/slide5.xml" Id="Rdb83dda09afd4cbf" /><Relationship Type="http://schemas.openxmlformats.org/officeDocument/2006/relationships/slide" Target="/ppt/slides/slide6.xml" Id="Ra3ac385041fb49ff" /><Relationship Type="http://schemas.openxmlformats.org/officeDocument/2006/relationships/slide" Target="/ppt/slides/slide7.xml" Id="R937c3b3077be4026" /><Relationship Type="http://schemas.openxmlformats.org/officeDocument/2006/relationships/slide" Target="/ppt/slides/slide8.xml" Id="Rb57d421a20a340ee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29386-331A-4479-A604-9D03FC98566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EE16-F548-4413-93AF-486317A25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8477-41CC-4D9E-8614-7234382F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E15CD-AAA8-451E-AC0F-7CD0C6FA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72A66-FF99-4717-83A3-F5AB3EA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511F2-69A1-4C33-92FC-5D829D8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FF34B-6FC0-4AB4-9FAA-7C63B0E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C131-B052-41DD-9032-836779DC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8BFCC-83FE-4EB3-B518-CB7A67AD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BC24A-E15F-4214-B3C0-8DE170B5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33A382-B9D4-418C-AA62-46A62B74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9FFF9-61BF-4315-92C1-1506CB1B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EFC3F5-9C56-4088-B66D-3C0B69916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E34B0-1AF0-423C-91CC-79FFF04B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96728-90FF-4384-9E73-A0F8FE5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AE36E-3EE2-4BDD-BE9B-B3E9BBC7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B5FE5-1EEB-4A0E-93F1-6A54E15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6905F-3CB5-4FD0-8A6A-1037BF1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FDD80-2BEA-441E-8608-62DC3481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902C4-42CC-42F8-96C7-6DD6113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B5F2A-B756-4BFA-9F50-AAD5ED2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5F1DA-DB34-460B-8FD6-6BB458B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2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5A4A-9341-4665-B91D-EC24AED1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00EBF8-C998-4BC5-B808-8079B30B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D3D58-5547-4F07-A7FA-6CFD6C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63099-1810-4485-86DF-8973DD2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454CF-6C71-45B0-AAB1-C7529E44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F455F-39F7-476A-8B17-5F1AD514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7C580-7101-4BDF-AEBE-D86270A9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1CCFE-371F-4483-BD13-E686F09E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EDB8B-3460-4F8D-84B9-12D9CCC8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B875A-1E4D-4C92-8EF8-3CA2707B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DB730-2BD5-4782-86F5-04DE7680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1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F932-ADEA-4D6D-92FE-49B586EE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7948E-E04A-4258-9A6A-88D52886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734ED-5532-4240-BBBD-D09AA8D8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4457B-65DA-445D-95BE-CDD1BCE7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58907-2851-4634-B2B4-28037FB64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A4E58-B7C2-4D1D-B361-A3DDC1A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0D3ADB-7CEB-404D-90E1-D24DB5E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75F1CE-F817-4F3D-ABFE-35A4E36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E6C4B-84C8-4569-A6BA-738AC67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770A09-CB73-4E9D-A467-5B4788F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06C0D-C6BB-4B10-B477-DB8FAB1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EB8247-8EFA-4575-AC57-1C67CB0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953AB6-9105-4E57-B0C0-C22C12E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6AB7BA-CC4D-4340-AA62-85E92D91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4096F-F2FE-49F5-98CD-71E6AF2F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871CD-4C0D-40F2-A480-6E950C94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F2DD2-AB9E-43EE-9B37-125DC6E6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DDE051-346C-4B95-A0C1-6AF07A62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06925-A06B-446B-A875-77E11035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3061-8DEC-4DB8-B85E-7C651804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45E4B-52E7-4F29-8501-00014AC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0015C-DDF7-4626-8084-5479A0CC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7DF2A0-DAB4-4EBD-BCA8-85A7ABF5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0B5FA-9DE4-48EC-91A1-3C238192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EED2F-1A96-48A1-ABEA-C3D91AAC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D09A1-8063-45C5-8134-16B6043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12B1EC-0D21-4E37-9AD4-425D702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8424-1066-4DB0-8E64-3A077045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5D305-052A-4EAF-9A6F-62486BC1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96967-46F8-48B8-A388-40EFF937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7717-4B86-48FF-ACD7-36E5C7A5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22117-78DC-4B99-A1A9-7AD2FC24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%3A%2F%2Fwww.nuget.org%2Fpackages%2FPowerPointTool.PPTool%2F" TargetMode="External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8B7D7-CDCA-4604-BE69-718D78FC8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E4A5-77C7-481F-B039-3E53E664F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25.09.2024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826332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712E-D57E-4B52-BCC8-D611A8A4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 September 2024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A303-8CDA-4A4E-8751-8AD2BA62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Username: TestName</a:t>
            </a:r>
          </a:p>
          <a:p>
            <a:r>
              <a:rPr lang="en-US" dirty="0"/>
              <a:t>IsActive: Yes</a:t>
            </a:r>
          </a:p>
          <a:p>
            <a:r>
              <a:rPr lang="en-US" dirty="0"/>
              <a:t>Evaluation: 1,000,000.00</a:t>
            </a:r>
          </a:p>
          <a:p>
            <a:r>
              <a:rPr lang="en-US" dirty="0"/>
              <a:t>Items: item#1, item#2, item#3, item#4, item#5</a:t>
            </a:r>
          </a:p>
          <a:p>
            <a:r>
              <a:rPr lang="en-US" dirty="0">
                <a:hlinkClick r:id="rId3"/>
              </a:rPr>
              <a:t>TestLink</a:t>
            </a:r>
            <a:endParaRPr lang="en-US" dirty="0"/>
          </a:p>
          <a:p>
            <a:r>
              <a:rPr lang="en-US" dirty="0" err="1"/>
              <a:t>HtmlAsText</a:t>
            </a:r>
            <a:r>
              <a:rPr lang="en-US" dirty="0"/>
              <a:t>: text text 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671893"/>
      </p:ext>
    </p:extLst>
  </p:cSld>
  <p:clrMapOvr>
    <a:masterClrMapping/>
  </p:clrMapOvr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#1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1998-02-16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1993-08-10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1998-02-05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1980-03-06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1998-11-10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1998-07-18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1987-02-18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emp8@company1.test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1991-01-26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emp9@company1.test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1980-10-27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emp10@company1.test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1986-07-20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emp11@company1.test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1988-08-30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#2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1983-02-08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1983-02-26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1983-01-04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1997-02-11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1982-05-10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1981-09-10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#3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1985-09-16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1995-09-08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1987-10-10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1987-02-02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104</Words>
  <Application>Microsoft Office PowerPoint</Application>
  <PresentationFormat>Широкоэкранный</PresentationFormat>
  <Paragraphs>17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{{Title}}</vt:lpstr>
      <vt:lpstr>{{Title}} {{Created | date:'dd MMMM yyyy':'en'}}</vt:lpstr>
      <vt:lpstr>{{CompanyName}} Employees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 Salavatov</dc:creator>
  <cp:lastModifiedBy>Leonid Salavatov</cp:lastModifiedBy>
  <cp:revision>40</cp:revision>
  <dcterms:created xsi:type="dcterms:W3CDTF">2019-12-27T09:57:13Z</dcterms:created>
  <dcterms:modified xsi:type="dcterms:W3CDTF">2024-09-24T13:07:35Z</dcterms:modified>
</cp:coreProperties>
</file>