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image/*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6d2506990cdb4f69"/>
    <p:sldId id="260" r:id="R902367817bdf42f5"/>
    <p:sldId id="261" r:id="R4bfc0876006f4255"/>
    <p:sldId id="262" r:id="R48176c9a62a84a78"/>
    <p:sldId id="263" r:id="R88c9d69db8fd47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6d2506990cdb4f69" /><Relationship Type="http://schemas.openxmlformats.org/officeDocument/2006/relationships/slide" Target="/ppt/slides/slide5.xml" Id="R902367817bdf42f5" /><Relationship Type="http://schemas.openxmlformats.org/officeDocument/2006/relationships/slide" Target="/ppt/slides/slide6.xml" Id="R4bfc0876006f4255" /><Relationship Type="http://schemas.openxmlformats.org/officeDocument/2006/relationships/slide" Target="/ppt/slides/slide7.xml" Id="R48176c9a62a84a78" /><Relationship Type="http://schemas.openxmlformats.org/officeDocument/2006/relationships/slide" Target="/ppt/slides/slide8.xml" Id="R88c9d69db8fd4723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bin" Id="R507e2e6884b8419b" /><Relationship Type="http://schemas.openxmlformats.org/officeDocument/2006/relationships/image" Target="/ppt/media/image2.bin" Id="R0204dbad716144b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bin" Id="R0dd0e7de3081492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bin" Id="R779d0bbc32c542cb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bin" Id="R98aa4d1ef8034f11" /></Relationships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25.09.2024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 Shape 4cbc7e1d-c934-4425-acb4-a6bc8ef5df20"/>
          <p:cNvPicPr>
            <a:picLocks noChangeAspect="1"/>
          </p:cNvPicPr>
          <p:nvPr/>
        </p:nvPicPr>
        <p:blipFill>
          <a:blip r:embed="R507e2e6884b8419b">
            <a:extLst>
              <a:ext uri="{4cbc7e1d-c934-4425-acb4-a6bc8ef5df20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0">
            <a:off x="0" y="0"/>
            <a:ext cx="3048000" cy="3429000"/>
          </a:xfrm>
          <a:prstGeom prst="rect"/>
        </p:spPr>
      </p:pic>
      <p:pic>
        <p:nvPicPr>
          <p:cNvPr id="4" name="Image Shape f1dad711-30c8-4645-8642-a4033e403d01"/>
          <p:cNvPicPr>
            <a:picLocks noChangeAspect="1"/>
          </p:cNvPicPr>
          <p:nvPr/>
        </p:nvPicPr>
        <p:blipFill>
          <a:blip r:embed="R0204dbad716144b9">
            <a:extLst>
              <a:ext uri="{f1dad711-30c8-4645-8642-a4033e403d01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9144000" y="0"/>
            <a:ext cx="3048000" cy="3429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r>
              <a:rPr lang="en-US" dirty="0" err="1"/>
              <a:t>HtmlAsText</a:t>
            </a:r>
            <a:r>
              <a:rPr lang="en-US" dirty="0"/>
              <a:t>: text text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1991-03-14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1993-04-08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1988-03-19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1994-10-27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1982-10-23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1981-04-17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1990-02-24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1985-05-28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1986-07-26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1995-08-30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1986-10-01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347804fa-aa00-4971-ba82-61cb117bfd5e"/>
          <p:cNvPicPr>
            <a:picLocks noChangeAspect="1"/>
          </p:cNvPicPr>
          <p:nvPr/>
        </p:nvPicPr>
        <p:blipFill>
          <a:blip r:embed="R0dd0e7de30814922">
            <a:extLst>
              <a:ext uri="{347804fa-aa00-4971-ba82-61cb117bfd5e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1995-07-05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1989-06-18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1992-03-23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1981-03-25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1983-11-15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1982-08-29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7c23bc7e-2909-486d-ae8c-2a40571a6053"/>
          <p:cNvPicPr>
            <a:picLocks noChangeAspect="1"/>
          </p:cNvPicPr>
          <p:nvPr/>
        </p:nvPicPr>
        <p:blipFill>
          <a:blip r:embed="R779d0bbc32c542cb">
            <a:extLst>
              <a:ext uri="{7c23bc7e-2909-486d-ae8c-2a40571a6053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1993-01-22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1993-06-17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1984-09-06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1988-07-02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43c8e125-0caa-4dca-9f5d-a329e350e93d"/>
          <p:cNvPicPr>
            <a:picLocks noChangeAspect="1"/>
          </p:cNvPicPr>
          <p:nvPr/>
        </p:nvPicPr>
        <p:blipFill>
          <a:blip r:embed="R98aa4d1ef8034f11">
            <a:extLst>
              <a:ext uri="{43c8e125-0caa-4dca-9f5d-a329e350e93d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104</Words>
  <Application>Microsoft Office PowerPoint</Application>
  <PresentationFormat>Широкоэкранный</PresentationFormat>
  <Paragraphs>17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40</cp:revision>
  <dcterms:created xsi:type="dcterms:W3CDTF">2019-12-27T09:57:13Z</dcterms:created>
  <dcterms:modified xsi:type="dcterms:W3CDTF">2024-09-24T13:07:35Z</dcterms:modified>
</cp:coreProperties>
</file>