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4e0606edba454b13"/>
  </p:sldMasterIdLst>
  <p:sldIdLst>
    <p:sldId id="256" r:id="rId2"/>
    <p:sldId id="259" r:id="R4dc1d61b76074a65"/>
    <p:sldId id="257" r:id="rId3"/>
    <p:sldId id="258" r:id="rId4"/>
    <p:sldId id="260" r:id="Rbb963edd3e1c43ad"/>
    <p:sldId id="261" r:id="R844ea59d69034d4f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4e0606edba454b13" /><Relationship Type="http://schemas.openxmlformats.org/officeDocument/2006/relationships/slide" Target="/ppt/slides/slide14.xml" Id="R4dc1d61b76074a65" /><Relationship Type="http://schemas.openxmlformats.org/officeDocument/2006/relationships/slide" Target="/ppt/slides/slide25.xml" Id="Rbb963edd3e1c43ad" /><Relationship Type="http://schemas.openxmlformats.org/officeDocument/2006/relationships/slide" Target="/ppt/slides/slide36.xml" Id="R844ea59d69034d4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6.xml" Id="R2e44ce05359b495c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666a71f60b4f49b5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e435ec7f8a7d4ce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Merge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2020-01-15T08:23:09Z</dcterms:modified>
</cp:coreProperties>
</file>