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54b16f44481c48a7"/>
    <p:sldId id="260" r:id="Rcec545fcdbe54601"/>
    <p:sldId id="261" r:id="Rb96fcbd786aa4341"/>
    <p:sldId id="262" r:id="Rbf4eca3b08d34541"/>
    <p:sldId id="263" r:id="R682bf71cdd6146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54b16f44481c48a7" /><Relationship Type="http://schemas.openxmlformats.org/officeDocument/2006/relationships/slide" Target="/ppt/slides/slide5.xml" Id="Rcec545fcdbe54601" /><Relationship Type="http://schemas.openxmlformats.org/officeDocument/2006/relationships/slide" Target="/ppt/slides/slide6.xml" Id="Rb96fcbd786aa4341" /><Relationship Type="http://schemas.openxmlformats.org/officeDocument/2006/relationships/slide" Target="/ppt/slides/slide7.xml" Id="Rbf4eca3b08d34541" /><Relationship Type="http://schemas.openxmlformats.org/officeDocument/2006/relationships/slide" Target="/ppt/slides/slide8.xml" Id="R682bf71cdd614610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23.09.2024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1985-05-16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1981-04-18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1994-03-03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1982-10-23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1985-05-07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1997-10-15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1991-11-29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1981-10-12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1987-02-27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1985-01-08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1999-02-07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1989-03-25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1994-08-29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1993-05-12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1991-08-03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1982-06-19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1999-01-21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1994-09-16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1988-04-05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1992-03-25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1998-10-24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1990-08-15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1980-01-11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1988-06-30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