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d4c2279beb3c43e4"/>
    <p:sldId id="260" r:id="Rfa965466bd1d4e82"/>
    <p:sldId id="261" r:id="Rfbd8ff355213401f"/>
    <p:sldId id="262" r:id="R1870e8d052a44346"/>
    <p:sldId id="263" r:id="Rf74aae90abd04f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d4c2279beb3c43e4" /><Relationship Type="http://schemas.openxmlformats.org/officeDocument/2006/relationships/slide" Target="/ppt/slides/slide5.xml" Id="Rfa965466bd1d4e82" /><Relationship Type="http://schemas.openxmlformats.org/officeDocument/2006/relationships/slide" Target="/ppt/slides/slide6.xml" Id="Rfbd8ff355213401f" /><Relationship Type="http://schemas.openxmlformats.org/officeDocument/2006/relationships/slide" Target="/ppt/slides/slide7.xml" Id="R1870e8d052a44346" /><Relationship Type="http://schemas.openxmlformats.org/officeDocument/2006/relationships/slide" Target="/ppt/slides/slide8.xml" Id="Rf74aae90abd04f2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23.09.2024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23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1984-03-05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1997-11-07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1980-04-13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1983-08-30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1998-10-26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1988-08-25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1984-02-10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1999-09-22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1988-05-18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1999-02-07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1988-04-14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1991-05-18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1988-07-11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1988-11-29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1982-03-29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1989-01-06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1991-11-21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1993-11-28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1992-08-19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1980-07-04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1998-05-07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1991-07-18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1987-02-08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