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*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c61e32f80bfb4b49"/>
    <p:sldId id="260" r:id="R09ec757c131c495a"/>
    <p:sldId id="261" r:id="R72600f2eb24842bf"/>
    <p:sldId id="262" r:id="R192d8c05cbe14e8b"/>
    <p:sldId id="263" r:id="Re391a6e7a9d848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c61e32f80bfb4b49" /><Relationship Type="http://schemas.openxmlformats.org/officeDocument/2006/relationships/slide" Target="/ppt/slides/slide5.xml" Id="R09ec757c131c495a" /><Relationship Type="http://schemas.openxmlformats.org/officeDocument/2006/relationships/slide" Target="/ppt/slides/slide6.xml" Id="R72600f2eb24842bf" /><Relationship Type="http://schemas.openxmlformats.org/officeDocument/2006/relationships/slide" Target="/ppt/slides/slide7.xml" Id="R192d8c05cbe14e8b" /><Relationship Type="http://schemas.openxmlformats.org/officeDocument/2006/relationships/slide" Target="/ppt/slides/slide8.xml" Id="Re391a6e7a9d8481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bin" Id="Rfb86920c73864d4e" /><Relationship Type="http://schemas.openxmlformats.org/officeDocument/2006/relationships/image" Target="/ppt/media/image2.bin" Id="R18e6bc0f4698426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bin" Id="Rdfbbdcc92a03443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bin" Id="Rb45907e616c54bf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bin" Id="R70ba5629e6d44b62" /></Relationships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23.09.2024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 Shape 2d101b65-2e20-46c4-8c82-ff6f339a27bd"/>
          <p:cNvPicPr>
            <a:picLocks noChangeAspect="1"/>
          </p:cNvPicPr>
          <p:nvPr/>
        </p:nvPicPr>
        <p:blipFill>
          <a:blip r:embed="Rfb86920c73864d4e">
            <a:extLst>
              <a:ext uri="{2d101b65-2e20-46c4-8c82-ff6f339a27bd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3429000"/>
          </a:xfrm>
          <a:prstGeom prst="rect"/>
        </p:spPr>
      </p:pic>
      <p:pic>
        <p:nvPicPr>
          <p:cNvPr id="4" name="Image Shape bd99c162-cc76-41ad-bcc2-e532329bbdb8"/>
          <p:cNvPicPr>
            <a:picLocks noChangeAspect="1"/>
          </p:cNvPicPr>
          <p:nvPr/>
        </p:nvPicPr>
        <p:blipFill>
          <a:blip r:embed="R18e6bc0f46984266">
            <a:extLst>
              <a:ext uri="{bd99c162-cc76-41ad-bcc2-e532329bbdb8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1980-05-11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1990-06-09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1980-04-19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1986-02-04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1999-05-25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1990-07-27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1983-07-27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1983-08-02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dec229ff-f235-497f-aeb1-7a026c881372"/>
          <p:cNvPicPr>
            <a:picLocks noChangeAspect="1"/>
          </p:cNvPicPr>
          <p:nvPr/>
        </p:nvPicPr>
        <p:blipFill>
          <a:blip r:embed="Rdfbbdcc92a034436">
            <a:extLst>
              <a:ext uri="{dec229ff-f235-497f-aeb1-7a026c88137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1980-09-07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1996-11-21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1989-04-24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e0c3f627-7f68-4c0f-adb5-4b3cf5708d7c"/>
          <p:cNvPicPr>
            <a:picLocks noChangeAspect="1"/>
          </p:cNvPicPr>
          <p:nvPr/>
        </p:nvPicPr>
        <p:blipFill>
          <a:blip r:embed="Rb45907e616c54bf3">
            <a:extLst>
              <a:ext uri="{e0c3f627-7f68-4c0f-adb5-4b3cf5708d7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1986-01-18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1988-11-23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1991-02-05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1986-02-05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1988-09-11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1999-11-21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1982-11-25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a51b9e7e-17eb-4c0c-b90e-6fd18d7ec3e5"/>
          <p:cNvPicPr>
            <a:picLocks noChangeAspect="1"/>
          </p:cNvPicPr>
          <p:nvPr/>
        </p:nvPicPr>
        <p:blipFill>
          <a:blip r:embed="R70ba5629e6d44b62">
            <a:extLst>
              <a:ext uri="{a51b9e7e-17eb-4c0c-b90e-6fd18d7ec3e5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