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1b5da1e9158e45f3"/>
  </p:sldMasterIdLst>
  <p:sldIdLst>
    <p:sldId id="256" r:id="rId2"/>
    <p:sldId id="259" r:id="Redcdf2089a8e4ecd"/>
    <p:sldId id="260" r:id="R9611348f593e47ca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1b5da1e9158e45f3" /><Relationship Type="http://schemas.openxmlformats.org/officeDocument/2006/relationships/slide" Target="/ppt/slides/slide24.xml" Id="Redcdf2089a8e4ecd" /><Relationship Type="http://schemas.openxmlformats.org/officeDocument/2006/relationships/slide" Target="/ppt/slides/slide35.xml" Id="R9611348f593e47c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725101e9b5e24fb0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f82ad6482e7a40ec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