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e8a884c4aa6649af"/>
  </p:sldMasterIdLst>
  <p:sldIdLst>
    <p:sldId id="256" r:id="rId2"/>
    <p:sldId id="259" r:id="Reec1cb19adaf4c02"/>
    <p:sldId id="257" r:id="rId3"/>
    <p:sldId id="258" r:id="rId4"/>
    <p:sldId id="260" r:id="R2a40d07c4c314756"/>
    <p:sldId id="261" r:id="R8dce8c51416043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e8a884c4aa6649af" /><Relationship Type="http://schemas.openxmlformats.org/officeDocument/2006/relationships/slide" Target="/ppt/slides/slide14.xml" Id="Reec1cb19adaf4c02" /><Relationship Type="http://schemas.openxmlformats.org/officeDocument/2006/relationships/slide" Target="/ppt/slides/slide25.xml" Id="R2a40d07c4c314756" /><Relationship Type="http://schemas.openxmlformats.org/officeDocument/2006/relationships/slide" Target="/ppt/slides/slide36.xml" Id="R8dce8c514160436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fa4ea45a87d24b47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4016ae9941784656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51808634e7d94e3a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