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0ba7a2b181754859"/>
    <p:sldId id="260" r:id="R0819b2c7c8de4eea"/>
    <p:sldId id="261" r:id="Rb47f987a0f164525"/>
    <p:sldId id="262" r:id="R106eefdf531044e8"/>
    <p:sldId id="263" r:id="Rcfad7385d216498c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0ba7a2b181754859" /><Relationship Type="http://schemas.openxmlformats.org/officeDocument/2006/relationships/slide" Target="/ppt/slides/slide5.xml" Id="R0819b2c7c8de4eea" /><Relationship Type="http://schemas.openxmlformats.org/officeDocument/2006/relationships/slide" Target="/ppt/slides/slide6.xml" Id="Rb47f987a0f164525" /><Relationship Type="http://schemas.openxmlformats.org/officeDocument/2006/relationships/slide" Target="/ppt/slides/slide7.xml" Id="R106eefdf531044e8" /><Relationship Type="http://schemas.openxmlformats.org/officeDocument/2006/relationships/slide" Target="/ppt/slides/slide8.xml" Id="Rcfad7385d216498c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oleObject" Target="/ppt/embeddings/oleObject1.bin" Id="rId2" /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Username: TestName</a:t>
            </a:r>
          </a:p>
          <a:p>
            <a:r>
              <a:rPr lang="en-US" sz="2000" dirty="0"/>
              <a:t>IsActive: Yes</a:t>
            </a:r>
          </a:p>
          <a:p>
            <a:r>
              <a:rPr lang="en-US" sz="2000" dirty="0"/>
              <a:t>Evaluation: 1,000,000.123</a:t>
            </a:r>
          </a:p>
          <a:p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TestLink</a:t>
            </a:r>
            <a:endParaRPr lang="en-US" sz="2000" dirty="0"/>
          </a:p>
          <a:p>
            <a:r>
              <a:rPr lang="en-US" sz="2000" dirty="0" err="1"/>
              <a:t>HtmlAsText</a:t>
            </a:r>
            <a:r>
              <a:rPr lang="en-US" sz="2000" dirty="0"/>
              <a:t>: text text text</a:t>
            </a:r>
          </a:p>
          <a:p>
            <a:r>
              <a:rPr lang="en-US" sz="2000" dirty="0" err="1"/>
              <a:t>ArrayItem</a:t>
            </a:r>
            <a:r>
              <a:rPr lang="en-US" sz="2000" dirty="0"/>
              <a:t>: item#2</a:t>
            </a:r>
          </a:p>
          <a:p>
            <a:r>
              <a:rPr lang="en-US" sz="2000" dirty="0" err="1"/>
              <a:t>DictionaryValue</a:t>
            </a:r>
            <a:r>
              <a:rPr lang="en-US" sz="2000" dirty="0"/>
              <a:t>: 100</a:t>
            </a:r>
          </a:p>
          <a:p>
            <a:r>
              <a:rPr lang="en-US" sz="20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item#1, 
item#2, 
item#3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1993-02-22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1996-04-19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1984-03-22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1987-08-08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1982-02-07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1983-10-22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1987-08-14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1982-11-14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1997-05-02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1992-08-04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1987-09-06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1997-07-24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1984-10-12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1996-09-09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1983-09-16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1996-09-30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1994-11-22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1989-03-05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1982-02-16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1981-09-22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1993-08-30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1991-06-19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1986-06-03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1989-08-05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122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67</cp:revision>
  <dcterms:created xsi:type="dcterms:W3CDTF">2019-12-27T09:57:13Z</dcterms:created>
  <dcterms:modified xsi:type="dcterms:W3CDTF">2024-09-27T14:29:08Z</dcterms:modified>
</cp:coreProperties>
</file>