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bin" ContentType="image/*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.bin" ContentType="image/*"/>
  <Override PartName="/ppt/media/image2.bin" ContentType="image/*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media/image4.bin" ContentType="image/*"/>
  <Override PartName="/ppt/slides/slide8.xml" ContentType="application/vnd.openxmlformats-officedocument.presentationml.slide+xml"/>
  <Override PartName="/ppt/media/image5.bin" ContentType="image/*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e0269fa4a97a4e52"/>
    <p:sldId id="260" r:id="R5d95d557a94f47fe"/>
    <p:sldId id="261" r:id="R9abb8d42387a4bb0"/>
    <p:sldId id="262" r:id="R97589fb439c145f7"/>
    <p:sldId id="263" r:id="Rd0ecbefa669440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e0269fa4a97a4e52" /><Relationship Type="http://schemas.openxmlformats.org/officeDocument/2006/relationships/slide" Target="/ppt/slides/slide5.xml" Id="R5d95d557a94f47fe" /><Relationship Type="http://schemas.openxmlformats.org/officeDocument/2006/relationships/slide" Target="/ppt/slides/slide6.xml" Id="R9abb8d42387a4bb0" /><Relationship Type="http://schemas.openxmlformats.org/officeDocument/2006/relationships/slide" Target="/ppt/slides/slide7.xml" Id="R97589fb439c145f7" /><Relationship Type="http://schemas.openxmlformats.org/officeDocument/2006/relationships/slide" Target="/ppt/slides/slide8.xml" Id="Rd0ecbefa66944095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.bin" Id="Rdaf49819abcb4a44" /><Relationship Type="http://schemas.openxmlformats.org/officeDocument/2006/relationships/image" Target="/ppt/media/image2.bin" Id="R1958c521f11b4a1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bin" Id="R0bcd0178dcf24c2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bin" Id="Rebc742426e51431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bin" Id="Rc85cfeca9f8b47e2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 Shape a3cbb92c-6ef2-4fdd-86ee-8d4e235a6b8d"/>
          <p:cNvPicPr>
            <a:picLocks noChangeAspect="1"/>
          </p:cNvPicPr>
          <p:nvPr/>
        </p:nvPicPr>
        <p:blipFill>
          <a:blip r:embed="Rdaf49819abcb4a44">
            <a:extLst>
              <a:ext uri="{a3cbb92c-6ef2-4fdd-86ee-8d4e235a6b8d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0">
            <a:off x="0" y="0"/>
            <a:ext cx="3048000" cy="3429000"/>
          </a:xfrm>
          <a:prstGeom prst="rect"/>
        </p:spPr>
      </p:pic>
      <p:pic>
        <p:nvPicPr>
          <p:cNvPr id="5" name="Image Shape d63d81b7-b7c8-47d1-b005-917d90a19d3a"/>
          <p:cNvPicPr>
            <a:picLocks noChangeAspect="1"/>
          </p:cNvPicPr>
          <p:nvPr/>
        </p:nvPicPr>
        <p:blipFill>
          <a:blip r:embed="R1958c521f11b4a19">
            <a:extLst>
              <a:ext uri="{d63d81b7-b7c8-47d1-b005-917d90a19d3a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914400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Username: TestName</a:t>
            </a:r>
          </a:p>
          <a:p>
            <a:r>
              <a:rPr lang="en-US" sz="2000" dirty="0"/>
              <a:t>IsActive: Yes</a:t>
            </a:r>
          </a:p>
          <a:p>
            <a:r>
              <a:rPr lang="en-US" sz="2000" dirty="0"/>
              <a:t>Evaluation: 1,000,000.123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TestLink</a:t>
            </a:r>
            <a:endParaRPr lang="en-US" sz="2000" dirty="0"/>
          </a:p>
          <a:p>
            <a:r>
              <a:rPr lang="en-US" sz="2000" dirty="0" err="1"/>
              <a:t>HtmlAsText</a:t>
            </a:r>
            <a:r>
              <a:rPr lang="en-US" sz="2000" dirty="0"/>
              <a:t>: text text text</a:t>
            </a:r>
          </a:p>
          <a:p>
            <a:r>
              <a:rPr lang="en-US" sz="2000" dirty="0" err="1"/>
              <a:t>ArrayItem</a:t>
            </a:r>
            <a:r>
              <a:rPr lang="en-US" sz="2000" dirty="0"/>
              <a:t>: item#2</a:t>
            </a:r>
          </a:p>
          <a:p>
            <a:r>
              <a:rPr lang="en-US" sz="2000" dirty="0" err="1"/>
              <a:t>DictionaryValue</a:t>
            </a:r>
            <a:r>
              <a:rPr lang="en-US" sz="2000" dirty="0"/>
              <a:t>: 100</a:t>
            </a:r>
          </a:p>
          <a:p>
            <a:r>
              <a:rPr lang="en-US" sz="20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item#1, 
item#2, 
item#3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1985-04-21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1997-06-04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1990-03-09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1986-07-25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1982-01-23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cd97e559-b1b9-43a2-a4ec-4f6ac34278f8"/>
          <p:cNvPicPr>
            <a:picLocks noChangeAspect="1"/>
          </p:cNvPicPr>
          <p:nvPr/>
        </p:nvPicPr>
        <p:blipFill>
          <a:blip r:embed="R0bcd0178dcf24c24">
            <a:extLst>
              <a:ext uri="{cd97e559-b1b9-43a2-a4ec-4f6ac34278f8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1989-02-28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1989-02-12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1990-04-19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1984-03-26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1987-05-03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1982-09-25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1990-04-13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1995-02-12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a9cefc46-99c4-4f4b-9885-b09b097c5e62"/>
          <p:cNvPicPr>
            <a:picLocks noChangeAspect="1"/>
          </p:cNvPicPr>
          <p:nvPr/>
        </p:nvPicPr>
        <p:blipFill>
          <a:blip r:embed="Rebc742426e514318">
            <a:extLst>
              <a:ext uri="{a9cefc46-99c4-4f4b-9885-b09b097c5e6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1992-05-17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1990-07-21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1996-02-09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1997-06-24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1988-06-04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1985-11-06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1998-10-07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1983-08-05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1984-10-20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89d8dc7d-78ae-4c2c-b94d-a2d7f2d8d113"/>
          <p:cNvPicPr>
            <a:picLocks noChangeAspect="1"/>
          </p:cNvPicPr>
          <p:nvPr/>
        </p:nvPicPr>
        <p:blipFill>
          <a:blip r:embed="Rc85cfeca9f8b47e2">
            <a:extLst>
              <a:ext uri="{89d8dc7d-78ae-4c2c-b94d-a2d7f2d8d113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122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67</cp:revision>
  <dcterms:created xsi:type="dcterms:W3CDTF">2019-12-27T09:57:13Z</dcterms:created>
  <dcterms:modified xsi:type="dcterms:W3CDTF">2024-09-27T14:29:08Z</dcterms:modified>
</cp:coreProperties>
</file>