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ceb4b2d4db7449a5"/>
  </p:sldMasterIdLst>
  <p:sldIdLst>
    <p:sldId id="256" r:id="rId2"/>
    <p:sldId id="259" r:id="R7a560a6c6e7d4c50"/>
    <p:sldId id="260" r:id="R345130b44ed149be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ceb4b2d4db7449a5" /><Relationship Type="http://schemas.openxmlformats.org/officeDocument/2006/relationships/slide" Target="/ppt/slides/slide24.xml" Id="R7a560a6c6e7d4c50" /><Relationship Type="http://schemas.openxmlformats.org/officeDocument/2006/relationships/slide" Target="/ppt/slides/slide35.xml" Id="R345130b44ed149be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2add57a94e0f4f7a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deac76bc845b4a95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