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b8679b63b4794fe4"/>
  </p:sldMasterIdLst>
  <p:sldIdLst>
    <p:sldId id="256" r:id="rId2"/>
    <p:sldId id="259" r:id="Rbb6d78bed9cd4ae3"/>
    <p:sldId id="257" r:id="rId3"/>
    <p:sldId id="258" r:id="rId4"/>
    <p:sldId id="260" r:id="R140be83fa56945ca"/>
    <p:sldId id="261" r:id="Rf450dad3962848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b8679b63b4794fe4" /><Relationship Type="http://schemas.openxmlformats.org/officeDocument/2006/relationships/slide" Target="/ppt/slides/slide14.xml" Id="Rbb6d78bed9cd4ae3" /><Relationship Type="http://schemas.openxmlformats.org/officeDocument/2006/relationships/slide" Target="/ppt/slides/slide25.xml" Id="R140be83fa56945ca" /><Relationship Type="http://schemas.openxmlformats.org/officeDocument/2006/relationships/slide" Target="/ppt/slides/slide36.xml" Id="Rf450dad396284826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cc7151f0bad24b7e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9e1f2f98421946aa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31e0ab837f8a4250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