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52adcf0df448419d"/>
  </p:sldMasterIdLst>
  <p:sldIdLst>
    <p:sldId id="256" r:id="rId2"/>
    <p:sldId id="259" r:id="R44e518ac6d3741c1"/>
    <p:sldId id="260" r:id="R298601906bd6469b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52adcf0df448419d" /><Relationship Type="http://schemas.openxmlformats.org/officeDocument/2006/relationships/slide" Target="/ppt/slides/slide24.xml" Id="R44e518ac6d3741c1" /><Relationship Type="http://schemas.openxmlformats.org/officeDocument/2006/relationships/slide" Target="/ppt/slides/slide35.xml" Id="R298601906bd6469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7e57b48394f34c6b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91228bf587d84870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