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3f959dbb0c194ed2"/>
  </p:sldMasterIdLst>
  <p:sldIdLst>
    <p:sldId id="256" r:id="rId2"/>
    <p:sldId id="259" r:id="R428158bea2d24152"/>
    <p:sldId id="257" r:id="rId3"/>
    <p:sldId id="258" r:id="rId4"/>
    <p:sldId id="260" r:id="R078f30a391ce400d"/>
    <p:sldId id="261" r:id="R97ceb66d03704afb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3f959dbb0c194ed2" /><Relationship Type="http://schemas.openxmlformats.org/officeDocument/2006/relationships/slide" Target="/ppt/slides/slide14.xml" Id="R428158bea2d24152" /><Relationship Type="http://schemas.openxmlformats.org/officeDocument/2006/relationships/slide" Target="/ppt/slides/slide25.xml" Id="R078f30a391ce400d" /><Relationship Type="http://schemas.openxmlformats.org/officeDocument/2006/relationships/slide" Target="/ppt/slides/slide36.xml" Id="R97ceb66d03704af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a53d7bd3b82d41d7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96e0f311ef304e75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0d9b383b215a4b50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