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s/slide7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4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9" r:id="Re8564713df364e0d"/>
    <p:sldId id="260" r:id="R82a6d8e1b0144e06"/>
    <p:sldId id="261" r:id="R9e51bdd966664f09"/>
    <p:sldId id="262" r:id="R37374866e1c44c06"/>
    <p:sldId id="263" r:id="Rff8000796dd54d8c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38" autoAdjust="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58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heme" Target="theme/theme1.xml" Id="rId8" /><Relationship Type="http://schemas.openxmlformats.org/officeDocument/2006/relationships/viewProps" Target="viewProps.xml" Id="rId7" /><Relationship Type="http://schemas.openxmlformats.org/officeDocument/2006/relationships/slideMaster" Target="slideMasters/slideMaster1.xml" Id="rId1" /><Relationship Type="http://schemas.openxmlformats.org/officeDocument/2006/relationships/presProps" Target="presProps.xml" Id="rId6" /><Relationship Type="http://schemas.openxmlformats.org/officeDocument/2006/relationships/notesMaster" Target="notesMasters/notesMaster1.xml" Id="rId5" /><Relationship Type="http://schemas.openxmlformats.org/officeDocument/2006/relationships/tableStyles" Target="tableStyles.xml" Id="rId9" /><Relationship Type="http://schemas.openxmlformats.org/officeDocument/2006/relationships/slide" Target="/ppt/slides/slide4.xml" Id="Re8564713df364e0d" /><Relationship Type="http://schemas.openxmlformats.org/officeDocument/2006/relationships/slide" Target="/ppt/slides/slide5.xml" Id="R82a6d8e1b0144e06" /><Relationship Type="http://schemas.openxmlformats.org/officeDocument/2006/relationships/slide" Target="/ppt/slides/slide6.xml" Id="R9e51bdd966664f09" /><Relationship Type="http://schemas.openxmlformats.org/officeDocument/2006/relationships/slide" Target="/ppt/slides/slide7.xml" Id="R37374866e1c44c06" /><Relationship Type="http://schemas.openxmlformats.org/officeDocument/2006/relationships/slide" Target="/ppt/slides/slide8.xml" Id="Rff8000796dd54d8c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129386-331A-4479-A604-9D03FC98566D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DEE16-F548-4413-93AF-486317A25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9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368477-41CC-4D9E-8614-7234382F5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84E15CD-AAA8-451E-AC0F-7CD0C6FAA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B72A66-FF99-4717-83A3-F5AB3EAEA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8511F2-69A1-4C33-92FC-5D829D828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5FF34B-6FC0-4AB4-9FAA-7C63B0E2F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6889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A8C131-B052-41DD-9032-836779DC7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218BFCC-83FE-4EB3-B518-CB7A67AD0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DBC24A-E15F-4214-B3C0-8DE170B52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33A382-B9D4-418C-AA62-46A62B748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09FFF9-61BF-4315-92C1-1506CB1BD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3579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2EFC3F5-9C56-4088-B66D-3C0B69916E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36E34B0-1AF0-423C-91CC-79FFF04BB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696728-90FF-4384-9E73-A0F8FE5F8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3AE36E-3EE2-4BDD-BE9B-B3E9BBC70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9B5FE5-1EEB-4A0E-93F1-6A54E155A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5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56905F-3CB5-4FD0-8A6A-1037BF1AC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BFDD80-2BEA-441E-8608-62DC34813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C902C4-42CC-42F8-96C7-6DD6113E7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EB5F2A-B756-4BFA-9F50-AAD5ED2D8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F5F1DA-DB34-460B-8FD6-6BB458B3E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6022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EC5A4A-9341-4665-B91D-EC24AED19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300EBF8-C998-4BC5-B808-8079B30BC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9D3D58-5547-4F07-A7FA-6CFD6C23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E63099-1810-4485-86DF-8973DD2AA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7454CF-6C71-45B0-AAB1-C7529E447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331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1F455F-39F7-476A-8B17-5F1AD514D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87C580-7101-4BDF-AEBE-D86270A9B1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011CCFE-371F-4483-BD13-E686F09E4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17EDB8B-3460-4F8D-84B9-12D9CCC84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6B875A-1E4D-4C92-8EF8-3CA2707BD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A0DB730-2BD5-4782-86F5-04DE76801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2614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9DF932-ADEA-4D6D-92FE-49B586EE1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D7948E-E04A-4258-9A6A-88D52886F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A734ED-5532-4240-BBBD-D09AA8D87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3A4457B-65DA-445D-95BE-CDD1BCE7A0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B658907-2851-4634-B2B4-28037FB649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E7A4E58-B7C2-4D1D-B361-A3DDC1AE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80D3ADB-7CEB-404D-90E1-D24DB5EB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875F1CE-F817-4F3D-ABFE-35A4E36E3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706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5E6C4B-84C8-4569-A6BA-738AC67EE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0770A09-CB73-4E9D-A467-5B4788F47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5C06C0D-C6BB-4B10-B477-DB8FAB1EA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FEB8247-8EFA-4575-AC57-1C67CB06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0530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E953AB6-9105-4E57-B0C0-C22C12E35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E6AB7BA-CC4D-4340-AA62-85E92D910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FD4096F-F2FE-49F5-98CD-71E6AF2FF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38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871CD-4C0D-40F2-A480-6E950C945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2F2DD2-AB9E-43EE-9B37-125DC6E64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1DDE051-346C-4B95-A0C1-6AF07A62F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CB06925-A06B-446B-A875-77E110353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273061-8DEC-4DB8-B85E-7C6518044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B945E4B-52E7-4F29-8501-00014AC17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0274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50015C-DDF7-4626-8084-5479A0CC4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A7DF2A0-DAB4-4EBD-BCA8-85A7ABF5C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6C0B5FA-9DE4-48EC-91A1-3C238192E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3FEED2F-1A96-48A1-ABEA-C3D91AAC2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E6D09A1-8063-45C5-8134-16B6043E0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112B1EC-0D21-4E37-9AD4-425D702D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433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558424-1066-4DB0-8E64-3A077045D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35D305-052A-4EAF-9A6F-62486BC14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196967-46F8-48B8-A388-40EFF9377E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33C80-F893-47D7-9906-1E3D3180BB29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6B7717-4B86-48FF-ACD7-36E5C7A5EE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322117-78DC-4B99-A1A9-7AD2FC24B5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39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hyperlink" Target="https%3A%2F%2Fwww.nuget.org%2Fpackages%2FPowerPointTool.PPTool%2F" TargetMode="External" Id="rId3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slide4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38B7D7-CDCA-4604-BE69-718D78FC86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077E4A5-77C7-481F-B039-3E53E664FE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Date: 20.09.2024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826332"/>
      </p:ext>
    </p:extLst>
  </p:cSld>
  <p:clrMapOvr>
    <a:masterClrMapping/>
  </p:clrMapOvr>
</p:sld>
</file>

<file path=ppt/slides/slide5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76712E-D57E-4B52-BCC8-D611A8A48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br>
              <a:rPr lang="en-US" dirty="0"/>
            </a:b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 September 2024</a:t>
            </a:r>
            <a:endParaRPr lang="ru-RU" sz="2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03A303-8CDA-4A4E-8751-8AD2BA620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Username: TestName</a:t>
            </a:r>
          </a:p>
          <a:p>
            <a:r>
              <a:rPr lang="en-US" dirty="0"/>
              <a:t>IsActive: Yes</a:t>
            </a:r>
          </a:p>
          <a:p>
            <a:r>
              <a:rPr lang="en-US" dirty="0"/>
              <a:t>Evaluation: 1,000,000.00</a:t>
            </a:r>
          </a:p>
          <a:p>
            <a:r>
              <a:rPr lang="en-US" dirty="0"/>
              <a:t>Items: item#1, item#2, item#3, item#4, item#5</a:t>
            </a:r>
          </a:p>
          <a:p>
            <a:r>
              <a:rPr lang="en-US" dirty="0">
                <a:hlinkClick r:id="rId3"/>
              </a:rPr>
              <a:t>TestLink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2671893"/>
      </p:ext>
    </p:extLst>
  </p:cSld>
  <p:clrMapOvr>
    <a:masterClrMapping/>
  </p:clrMapOvr>
</p:sld>
</file>

<file path=ppt/slides/slide6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79BB6C-8201-4372-8CC0-3590A41F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#1</a:t>
            </a:r>
            <a:br>
              <a:rPr lang="en-US" dirty="0"/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Employees list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060352E7-8B05-4903-9B09-DD2C4E43D6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2521566"/>
              </p:ext>
            </p:extLst>
          </p:nvPr>
        </p:nvGraphicFramePr>
        <p:xfrm>
          <a:off x="838200" y="1825625"/>
          <a:ext cx="10515597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60446055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6537629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533256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Email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Birthday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709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emp1@company1.test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1999-09-06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emp2@company1.test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1988-05-04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emp3@company1.test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1996-01-09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emp4@company1.test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1994-06-12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emp5@company1.test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1984-11-05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emp6@company1.test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1987-11-21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emp7@company1.test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1993-01-14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emp8@company1.test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1989-02-16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540874"/>
      </p:ext>
    </p:extLst>
  </p:cSld>
  <p:clrMapOvr>
    <a:masterClrMapping/>
  </p:clrMapOvr>
</p:sld>
</file>

<file path=ppt/slides/slide7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79BB6C-8201-4372-8CC0-3590A41F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#2</a:t>
            </a:r>
            <a:br>
              <a:rPr lang="en-US" dirty="0"/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Employees list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060352E7-8B05-4903-9B09-DD2C4E43D6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2521566"/>
              </p:ext>
            </p:extLst>
          </p:nvPr>
        </p:nvGraphicFramePr>
        <p:xfrm>
          <a:off x="838200" y="1825625"/>
          <a:ext cx="10515597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60446055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6537629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533256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Email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Birthday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709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emp1@company2.test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1999-03-06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emp2@company2.test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1988-10-25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emp3@company2.test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1991-07-20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emp4@company2.test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1992-07-20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540874"/>
      </p:ext>
    </p:extLst>
  </p:cSld>
  <p:clrMapOvr>
    <a:masterClrMapping/>
  </p:clrMapOvr>
</p:sld>
</file>

<file path=ppt/slides/slide8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79BB6C-8201-4372-8CC0-3590A41F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#3</a:t>
            </a:r>
            <a:br>
              <a:rPr lang="en-US" dirty="0"/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Employees list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060352E7-8B05-4903-9B09-DD2C4E43D6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2521566"/>
              </p:ext>
            </p:extLst>
          </p:nvPr>
        </p:nvGraphicFramePr>
        <p:xfrm>
          <a:off x="838200" y="1825625"/>
          <a:ext cx="10515597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60446055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6537629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533256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Email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Birthday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709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emp1@company3.test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1987-03-28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emp2@company3.test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1984-05-13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emp3@company3.test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1991-10-06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emp4@company3.test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1983-05-25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emp5@company3.test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1984-09-01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emp6@company3.test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1986-01-08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emp7@company3.test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1991-08-15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5408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97</Words>
  <Application>Microsoft Office PowerPoint</Application>
  <PresentationFormat>Широкоэкранный</PresentationFormat>
  <Paragraphs>16</Paragraphs>
  <Slides>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{{Title}}</vt:lpstr>
      <vt:lpstr>{{Title}} {{Created | date:'dd MMMM yyyy':'en'}}</vt:lpstr>
      <vt:lpstr>{{CompanyName}} Employees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Leonid Salavatov</dc:creator>
  <cp:lastModifiedBy>Leonid Salavatov</cp:lastModifiedBy>
  <cp:revision>38</cp:revision>
  <dcterms:created xsi:type="dcterms:W3CDTF">2019-12-27T09:57:13Z</dcterms:created>
  <dcterms:modified xsi:type="dcterms:W3CDTF">2020-04-14T16:13:26Z</dcterms:modified>
</cp:coreProperties>
</file>