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038a436508c14b3f"/>
    <p:sldId id="260" r:id="R298235c9a1264000"/>
    <p:sldId id="261" r:id="R4d09419379ce4c6f"/>
    <p:sldId id="262" r:id="Re6ea3c4117fb4167"/>
    <p:sldId id="263" r:id="R58f56c5ad21b46ca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038a436508c14b3f" /><Relationship Type="http://schemas.openxmlformats.org/officeDocument/2006/relationships/slide" Target="/ppt/slides/slide5.xml" Id="R298235c9a1264000" /><Relationship Type="http://schemas.openxmlformats.org/officeDocument/2006/relationships/slide" Target="/ppt/slides/slide6.xml" Id="R4d09419379ce4c6f" /><Relationship Type="http://schemas.openxmlformats.org/officeDocument/2006/relationships/slide" Target="/ppt/slides/slide7.xml" Id="Re6ea3c4117fb4167" /><Relationship Type="http://schemas.openxmlformats.org/officeDocument/2006/relationships/slide" Target="/ppt/slides/slide8.xml" Id="R58f56c5ad21b46c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08bebc44e69c4e2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20.09.2024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 Shape 89f13565-b9c6-49f4-95ca-a4090285abb4"/>
          <p:cNvPicPr>
            <a:picLocks noChangeAspect="1"/>
          </p:cNvPicPr>
          <p:nvPr/>
        </p:nvPicPr>
        <p:blipFill>
          <a:blip r:embed="R08bebc44e69c4e2d">
            <a:extLst>
              <a:ext uri="{89f13565-b9c6-49f4-95ca-a4090285abb4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1999-11-09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1996-04-29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1986-09-13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1987-02-22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1999-03-11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1989-11-19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1988-08-05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1990-04-06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1992-08-25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1990-04-19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1994-11-12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1980-10-21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1994-10-22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1984-06-08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1988-11-02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1983-02-03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1993-10-09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1995-04-17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1986-04-17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1999-01-10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1988-07-23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