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78abb11379a145ad"/>
    <p:sldId id="260" r:id="R914e695452314454"/>
    <p:sldId id="261" r:id="Rfe72d2b471594eab"/>
    <p:sldId id="262" r:id="R4bfb44a8c94843e0"/>
    <p:sldId id="263" r:id="Rb0de563b25c147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78abb11379a145ad" /><Relationship Type="http://schemas.openxmlformats.org/officeDocument/2006/relationships/slide" Target="/ppt/slides/slide5.xml" Id="R914e695452314454" /><Relationship Type="http://schemas.openxmlformats.org/officeDocument/2006/relationships/slide" Target="/ppt/slides/slide6.xml" Id="Rfe72d2b471594eab" /><Relationship Type="http://schemas.openxmlformats.org/officeDocument/2006/relationships/slide" Target="/ppt/slides/slide7.xml" Id="R4bfb44a8c94843e0" /><Relationship Type="http://schemas.openxmlformats.org/officeDocument/2006/relationships/slide" Target="/ppt/slides/slide8.xml" Id="Rb0de563b25c14711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24.09.2024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25.09.2024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25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r>
              <a:rPr lang="en-US" dirty="0" err="1"/>
              <a:t>HtmlAsText</a:t>
            </a:r>
            <a:r>
              <a:rPr lang="en-US" dirty="0"/>
              <a:t>: text text 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1996-09-06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1985-06-23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1990-06-08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1996-06-30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1990-11-11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1993-02-01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1993-01-22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1999-04-21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1997-04-26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1982-11-08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1989-10-05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1990-06-11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1992-03-10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1997-01-04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1990-03-25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1993-08-07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1992-02-20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1990-11-15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1986-01-25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1995-11-01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1989-08-09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1997-10-13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1999-02-02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1987-04-22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1988-04-09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1984-05-19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1993-09-15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104</Words>
  <Application>Microsoft Office PowerPoint</Application>
  <PresentationFormat>Широкоэкранный</PresentationFormat>
  <Paragraphs>17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40</cp:revision>
  <dcterms:created xsi:type="dcterms:W3CDTF">2019-12-27T09:57:13Z</dcterms:created>
  <dcterms:modified xsi:type="dcterms:W3CDTF">2024-09-24T13:07:35Z</dcterms:modified>
</cp:coreProperties>
</file>