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image/*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d84bcea2abdb4893"/>
    <p:sldId id="260" r:id="Reb729cc287884806"/>
    <p:sldId id="261" r:id="R8ea8e5b1162344e8"/>
    <p:sldId id="262" r:id="R6e6257c759bb4a11"/>
    <p:sldId id="263" r:id="R8b1fc2747a5c439a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d84bcea2abdb4893" /><Relationship Type="http://schemas.openxmlformats.org/officeDocument/2006/relationships/slide" Target="/ppt/slides/slide5.xml" Id="Reb729cc287884806" /><Relationship Type="http://schemas.openxmlformats.org/officeDocument/2006/relationships/slide" Target="/ppt/slides/slide6.xml" Id="R8ea8e5b1162344e8" /><Relationship Type="http://schemas.openxmlformats.org/officeDocument/2006/relationships/slide" Target="/ppt/slides/slide7.xml" Id="R6e6257c759bb4a11" /><Relationship Type="http://schemas.openxmlformats.org/officeDocument/2006/relationships/slide" Target="/ppt/slides/slide8.xml" Id="R8b1fc2747a5c439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bin" Id="R1e15530a042f4efd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bin" Id="Rcc3d2116df57476c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bin" Id="Rbc003d37ca8d4aec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bin" Id="R58fbab90d8ad4170" /></Relationships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25.09.2024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 Shape c52e5baf-c48e-44e0-aa6a-8a3edc43ea2d"/>
          <p:cNvPicPr>
            <a:picLocks noChangeAspect="1"/>
          </p:cNvPicPr>
          <p:nvPr/>
        </p:nvPicPr>
        <p:blipFill>
          <a:blip r:embed="R1e15530a042f4efd">
            <a:extLst>
              <a:ext uri="{c52e5baf-c48e-44e0-aa6a-8a3edc43ea2d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0">
            <a:off x="0" y="0"/>
            <a:ext cx="3048000" cy="3429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r>
              <a:rPr lang="en-US" dirty="0" err="1"/>
              <a:t>HtmlAsText</a:t>
            </a:r>
            <a:r>
              <a:rPr lang="en-US" dirty="0"/>
              <a:t>: text text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1982-03-12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1995-04-14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1981-10-02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38859314-47c5-4bff-908f-ca0e4a79ebe2"/>
          <p:cNvPicPr>
            <a:picLocks noChangeAspect="1"/>
          </p:cNvPicPr>
          <p:nvPr/>
        </p:nvPicPr>
        <p:blipFill>
          <a:blip r:embed="Rcc3d2116df57476c">
            <a:extLst>
              <a:ext uri="{38859314-47c5-4bff-908f-ca0e4a79ebe2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1994-09-03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1987-01-28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1986-09-16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1995-03-07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1990-09-30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1981-04-03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1998-01-10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1999-08-20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1999-01-29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7d04ae67-4194-4e4b-9ab7-e5de9dee1aa3"/>
          <p:cNvPicPr>
            <a:picLocks noChangeAspect="1"/>
          </p:cNvPicPr>
          <p:nvPr/>
        </p:nvPicPr>
        <p:blipFill>
          <a:blip r:embed="Rbc003d37ca8d4aec">
            <a:extLst>
              <a:ext uri="{7d04ae67-4194-4e4b-9ab7-e5de9dee1aa3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4="http://schemas.microsoft.com/office/drawing/2010/main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1985-08-12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1984-02-29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1992-09-06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1994-05-28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1990-08-08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  <p:pic>
        <p:nvPicPr>
          <p:cNvPr id="3" name="Image Shape 0afd1f85-9344-4c08-a370-a44f9ef995fe"/>
          <p:cNvPicPr>
            <a:picLocks noChangeAspect="1"/>
          </p:cNvPicPr>
          <p:nvPr/>
        </p:nvPicPr>
        <p:blipFill>
          <a:blip r:embed="R58fbab90d8ad4170">
            <a:extLst>
              <a:ext uri="{0afd1f85-9344-4c08-a370-a44f9ef995fe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0" flipV="0">
            <a:off x="10668000" y="0"/>
            <a:ext cx="1524000" cy="17145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</Words>
  <Application>Microsoft Office PowerPoint</Application>
  <PresentationFormat>Широкоэкранный</PresentationFormat>
  <Paragraphs>17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40</cp:revision>
  <dcterms:created xsi:type="dcterms:W3CDTF">2019-12-27T09:57:13Z</dcterms:created>
  <dcterms:modified xsi:type="dcterms:W3CDTF">2024-09-24T13:07:35Z</dcterms:modified>
</cp:coreProperties>
</file>