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t &amp; Github" id="{FB61B23D-F0C8-440D-955C-174013B8986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A89B-28B1-4DE8-9AB6-F0A3D3C567F9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47B-E473-4042-9561-B2C41A6B2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9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A89B-28B1-4DE8-9AB6-F0A3D3C567F9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47B-E473-4042-9561-B2C41A6B2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60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A89B-28B1-4DE8-9AB6-F0A3D3C567F9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47B-E473-4042-9561-B2C41A6B2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40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A89B-28B1-4DE8-9AB6-F0A3D3C567F9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47B-E473-4042-9561-B2C41A6B2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21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A89B-28B1-4DE8-9AB6-F0A3D3C567F9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47B-E473-4042-9561-B2C41A6B2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73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A89B-28B1-4DE8-9AB6-F0A3D3C567F9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47B-E473-4042-9561-B2C41A6B2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83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A89B-28B1-4DE8-9AB6-F0A3D3C567F9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47B-E473-4042-9561-B2C41A6B2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13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A89B-28B1-4DE8-9AB6-F0A3D3C567F9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47B-E473-4042-9561-B2C41A6B2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72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A89B-28B1-4DE8-9AB6-F0A3D3C567F9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47B-E473-4042-9561-B2C41A6B2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13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A89B-28B1-4DE8-9AB6-F0A3D3C567F9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47B-E473-4042-9561-B2C41A6B2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A89B-28B1-4DE8-9AB6-F0A3D3C567F9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47B-E473-4042-9561-B2C41A6B2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1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A89B-28B1-4DE8-9AB6-F0A3D3C567F9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6447B-E473-4042-9561-B2C41A6B2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40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29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133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052736"/>
            <a:ext cx="8248650" cy="418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59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38225"/>
            <a:ext cx="8080691" cy="46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233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81250"/>
            <a:ext cx="5869260" cy="2775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99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7920880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961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7992888" cy="54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295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6624736" cy="442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93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252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88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15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964488" cy="644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82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836712"/>
            <a:ext cx="8610600" cy="468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24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11560"/>
            <a:ext cx="8820472" cy="5985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86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208912" cy="413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55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2" y="1124744"/>
            <a:ext cx="8667635" cy="345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65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8820471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283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ali</dc:creator>
  <cp:lastModifiedBy>mohammed ali</cp:lastModifiedBy>
  <cp:revision>5</cp:revision>
  <dcterms:created xsi:type="dcterms:W3CDTF">2024-05-09T21:14:06Z</dcterms:created>
  <dcterms:modified xsi:type="dcterms:W3CDTF">2024-05-09T21:56:15Z</dcterms:modified>
</cp:coreProperties>
</file>