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6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0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7521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86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41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3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199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3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59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0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90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3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239DA70-77D9-422B-8138-734AB3E0A73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A0EE403-1CDD-4421-80F0-C0E5ECF5DD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309C-C4FC-0CFC-4CAD-D11E708F2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Self</a:t>
            </a:r>
            <a:r>
              <a:rPr lang="en-US" dirty="0"/>
              <a:t> </a:t>
            </a:r>
            <a: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C6F8E-A2B7-1BA2-437B-BF08D4146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Muhammad</a:t>
            </a:r>
            <a:r>
              <a:rPr lang="en-US" sz="2400" dirty="0"/>
              <a:t> </a:t>
            </a:r>
            <a:r>
              <a:rPr lang="en-US" sz="36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Mustafa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787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C95B-9E06-ED28-7B0F-702CD90C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3BE9E-3946-96CC-5BA6-51DC6BF26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00" dirty="0">
                <a:latin typeface="Aptos Display" panose="020B0004020202020204" pitchFamily="34" charset="0"/>
              </a:rPr>
              <a:t>MY NAME IS MUHAMMAD MUSTAFA.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300" dirty="0">
                <a:latin typeface="Aptos Display" panose="020B0004020202020204" pitchFamily="34" charset="0"/>
              </a:rPr>
              <a:t>I AM FROM KARACHI.</a:t>
            </a:r>
          </a:p>
        </p:txBody>
      </p:sp>
    </p:spTree>
    <p:extLst>
      <p:ext uri="{BB962C8B-B14F-4D97-AF65-F5344CB8AC3E}">
        <p14:creationId xmlns:p14="http://schemas.microsoft.com/office/powerpoint/2010/main" val="1830712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24B6-3047-9E24-6857-A660A40E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PERSONALITY TRAITS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1CBA2-5CB6-0D7B-5E43-0CC9EB6CD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sz="2500" cap="none" dirty="0">
                <a:latin typeface="Aptos Display" panose="020B0004020202020204" pitchFamily="34" charset="0"/>
              </a:rPr>
              <a:t>My personality are positive and </a:t>
            </a:r>
            <a:r>
              <a:rPr lang="en-US" sz="2500" cap="none" dirty="0" err="1">
                <a:latin typeface="Aptos Display" panose="020B0004020202020204" pitchFamily="34" charset="0"/>
              </a:rPr>
              <a:t>friendly.I</a:t>
            </a:r>
            <a:r>
              <a:rPr lang="en-US" sz="2500" cap="none" dirty="0">
                <a:latin typeface="Aptos Display" panose="020B0004020202020204" pitchFamily="34" charset="0"/>
              </a:rPr>
              <a:t> am honest person. I am always try to  speak truth. I am hard working and like to complete my tasks on </a:t>
            </a:r>
            <a:r>
              <a:rPr lang="en-US" sz="2500" cap="none" dirty="0" err="1">
                <a:latin typeface="Aptos Display" panose="020B0004020202020204" pitchFamily="34" charset="0"/>
              </a:rPr>
              <a:t>time.I</a:t>
            </a:r>
            <a:r>
              <a:rPr lang="en-US" sz="2500" cap="none" dirty="0">
                <a:latin typeface="Aptos Display" panose="020B0004020202020204" pitchFamily="34" charset="0"/>
              </a:rPr>
              <a:t> am helpful and enjoy supporting my friends. Sometimes I feel shy when meeting new people , but I become confident after </a:t>
            </a:r>
            <a:r>
              <a:rPr lang="en-US" sz="2500" cap="none" dirty="0" err="1">
                <a:latin typeface="Aptos Display" panose="020B0004020202020204" pitchFamily="34" charset="0"/>
              </a:rPr>
              <a:t>i</a:t>
            </a:r>
            <a:r>
              <a:rPr lang="en-US" sz="2500" cap="none" dirty="0">
                <a:latin typeface="Aptos Display" panose="020B0004020202020204" pitchFamily="34" charset="0"/>
              </a:rPr>
              <a:t> get comfortable.</a:t>
            </a:r>
          </a:p>
        </p:txBody>
      </p:sp>
    </p:spTree>
    <p:extLst>
      <p:ext uri="{BB962C8B-B14F-4D97-AF65-F5344CB8AC3E}">
        <p14:creationId xmlns:p14="http://schemas.microsoft.com/office/powerpoint/2010/main" val="411541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2AEB-F60D-1A4B-E947-367732C35B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1490598"/>
            <a:ext cx="5106026" cy="453859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     </a:t>
            </a:r>
            <a: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hobbies</a:t>
            </a:r>
            <a:r>
              <a:rPr lang="en-US" dirty="0"/>
              <a:t> </a:t>
            </a:r>
          </a:p>
          <a:p>
            <a:pPr algn="just"/>
            <a:r>
              <a:rPr lang="en-US" sz="2300" cap="none" dirty="0">
                <a:latin typeface="Aptos Display" panose="020B0004020202020204" pitchFamily="34" charset="0"/>
              </a:rPr>
              <a:t>Reading Books</a:t>
            </a:r>
          </a:p>
          <a:p>
            <a:pPr algn="just"/>
            <a:r>
              <a:rPr lang="en-US" sz="2300" cap="none" dirty="0">
                <a:latin typeface="Aptos Display" panose="020B0004020202020204" pitchFamily="34" charset="0"/>
              </a:rPr>
              <a:t>Playing Sport</a:t>
            </a:r>
          </a:p>
          <a:p>
            <a:pPr algn="just"/>
            <a:r>
              <a:rPr lang="en-US" sz="2300" cap="none" dirty="0">
                <a:latin typeface="Aptos Display" panose="020B0004020202020204" pitchFamily="34" charset="0"/>
              </a:rPr>
              <a:t>Playing Games</a:t>
            </a:r>
          </a:p>
          <a:p>
            <a:pPr algn="just"/>
            <a:r>
              <a:rPr lang="en-US" sz="2300" cap="none" dirty="0">
                <a:latin typeface="Aptos Display" panose="020B0004020202020204" pitchFamily="34" charset="0"/>
              </a:rPr>
              <a:t>Photography</a:t>
            </a:r>
          </a:p>
          <a:p>
            <a:pPr algn="just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2C871-5385-649F-27E3-6CA1E99D2E6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1490598"/>
            <a:ext cx="5105400" cy="430060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     </a:t>
            </a:r>
            <a: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Interests</a:t>
            </a:r>
          </a:p>
          <a:p>
            <a:pPr algn="just"/>
            <a:r>
              <a:rPr lang="en-US" sz="2300" cap="none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Travelling</a:t>
            </a:r>
          </a:p>
          <a:p>
            <a:pPr algn="just"/>
            <a:r>
              <a:rPr lang="en-US" sz="2300" cap="none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Music</a:t>
            </a:r>
          </a:p>
          <a:p>
            <a:pPr algn="just"/>
            <a:r>
              <a:rPr lang="en-US" sz="2300" cap="none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Science</a:t>
            </a:r>
          </a:p>
          <a:p>
            <a:pPr algn="just"/>
            <a:r>
              <a:rPr lang="en-US" sz="2300" cap="none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Technology</a:t>
            </a:r>
          </a:p>
        </p:txBody>
      </p:sp>
    </p:spTree>
    <p:extLst>
      <p:ext uri="{BB962C8B-B14F-4D97-AF65-F5344CB8AC3E}">
        <p14:creationId xmlns:p14="http://schemas.microsoft.com/office/powerpoint/2010/main" val="366147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E99E-8AF4-488F-287B-3E8DB03B5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Skill learned In this </a:t>
            </a:r>
            <a:r>
              <a:rPr lang="en-US" sz="5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cource</a:t>
            </a:r>
            <a: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53AEE-A72D-EB89-ED66-DA491BAA4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833" y="3407079"/>
            <a:ext cx="10364452" cy="333192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cap="none" dirty="0" err="1">
                <a:latin typeface="Aptos Display" panose="020B0004020202020204" pitchFamily="34" charset="0"/>
                <a:cs typeface="Aparajita" panose="020B0502040204020203" pitchFamily="18" charset="0"/>
              </a:rPr>
              <a:t>Ms</a:t>
            </a:r>
            <a:r>
              <a:rPr lang="en-US" sz="2800" cap="none" dirty="0">
                <a:latin typeface="Aptos Display" panose="020B0004020202020204" pitchFamily="34" charset="0"/>
                <a:cs typeface="Aparajita" panose="020B0502040204020203" pitchFamily="18" charset="0"/>
              </a:rPr>
              <a:t> Word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cap="none" dirty="0" err="1">
                <a:latin typeface="Aptos Display" panose="020B0004020202020204" pitchFamily="34" charset="0"/>
                <a:cs typeface="Aparajita" panose="020B0502040204020203" pitchFamily="18" charset="0"/>
              </a:rPr>
              <a:t>Ms</a:t>
            </a:r>
            <a:r>
              <a:rPr lang="en-US" sz="2800" cap="none" dirty="0">
                <a:latin typeface="Aptos Display" panose="020B0004020202020204" pitchFamily="34" charset="0"/>
                <a:cs typeface="Aparajita" panose="020B0502040204020203" pitchFamily="18" charset="0"/>
              </a:rPr>
              <a:t> Excel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cap="none" dirty="0" err="1">
                <a:latin typeface="Aptos Display" panose="020B0004020202020204" pitchFamily="34" charset="0"/>
                <a:cs typeface="Aparajita" panose="020B0502040204020203" pitchFamily="18" charset="0"/>
              </a:rPr>
              <a:t>Powerpoint</a:t>
            </a:r>
            <a:endParaRPr lang="en-US" sz="2800" cap="none" dirty="0">
              <a:latin typeface="Aptos Display" panose="020B0004020202020204" pitchFamily="34" charset="0"/>
              <a:cs typeface="Aparajita" panose="020B0502040204020203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ptos Display" panose="020B0004020202020204" pitchFamily="34" charset="0"/>
                <a:cs typeface="Aparajita" panose="020B0502040204020203" pitchFamily="18" charset="0"/>
              </a:rPr>
              <a:t>Networking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800" cap="none" dirty="0">
                <a:latin typeface="Aptos Display" panose="020B0004020202020204" pitchFamily="34" charset="0"/>
                <a:cs typeface="Aparajita" panose="020B0502040204020203" pitchFamily="18" charset="0"/>
              </a:rPr>
              <a:t>Git And </a:t>
            </a:r>
            <a:r>
              <a:rPr lang="en-US" sz="2800" cap="none" dirty="0" err="1">
                <a:latin typeface="Aptos Display" panose="020B0004020202020204" pitchFamily="34" charset="0"/>
                <a:cs typeface="Aparajita" panose="020B0502040204020203" pitchFamily="18" charset="0"/>
              </a:rPr>
              <a:t>Github</a:t>
            </a:r>
            <a:r>
              <a:rPr lang="en-US" sz="2800" cap="none" dirty="0">
                <a:latin typeface="Aptos Display" panose="020B0004020202020204" pitchFamily="34" charset="0"/>
                <a:cs typeface="Aparajita" panose="020B05020402040202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209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DBAF-50BC-4187-E55A-A43D00B81BE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72200" y="1640910"/>
            <a:ext cx="5105400" cy="415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Weakness</a:t>
            </a:r>
          </a:p>
          <a:p>
            <a:r>
              <a:rPr lang="en-US" sz="2300" cap="none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Forgetful</a:t>
            </a:r>
          </a:p>
          <a:p>
            <a:r>
              <a:rPr lang="en-US" sz="2300" cap="none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Easily Distracted</a:t>
            </a:r>
          </a:p>
          <a:p>
            <a:r>
              <a:rPr lang="en-US" sz="2300" cap="none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Lack Of Confidence</a:t>
            </a:r>
          </a:p>
          <a:p>
            <a:r>
              <a:rPr lang="en-US" sz="2300" cap="none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Felt Nervous In Public Speaking</a:t>
            </a:r>
          </a:p>
          <a:p>
            <a:endParaRPr lang="en-US" sz="5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34453-8882-970F-D559-5C2ABEF092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40910"/>
            <a:ext cx="5106026" cy="4150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Strength</a:t>
            </a:r>
          </a:p>
          <a:p>
            <a:r>
              <a:rPr lang="en-US" sz="2300" cap="none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Hard Working</a:t>
            </a:r>
          </a:p>
          <a:p>
            <a:r>
              <a:rPr lang="en-US" sz="2300" cap="none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Quick Learner</a:t>
            </a:r>
          </a:p>
          <a:p>
            <a:r>
              <a:rPr lang="en-US" sz="2300" cap="none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Honest</a:t>
            </a:r>
          </a:p>
          <a:p>
            <a:r>
              <a:rPr lang="en-US" sz="2300" cap="none" dirty="0">
                <a:latin typeface="Aptos Display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Punctual</a:t>
            </a:r>
          </a:p>
        </p:txBody>
      </p:sp>
    </p:spTree>
    <p:extLst>
      <p:ext uri="{BB962C8B-B14F-4D97-AF65-F5344CB8AC3E}">
        <p14:creationId xmlns:p14="http://schemas.microsoft.com/office/powerpoint/2010/main" val="133153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6E66-2C88-1316-AD43-D5C1994D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558897"/>
          </a:xfrm>
        </p:spPr>
        <p:txBody>
          <a:bodyPr>
            <a:normAutofit/>
          </a:bodyPr>
          <a:lstStyle/>
          <a:p>
            <a:r>
              <a:rPr lang="en-US" sz="99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2393649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83</TotalTime>
  <Words>131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ADLaM Display</vt:lpstr>
      <vt:lpstr>Aptos Display</vt:lpstr>
      <vt:lpstr>Arial</vt:lpstr>
      <vt:lpstr>Tw Cen MT</vt:lpstr>
      <vt:lpstr>Droplet</vt:lpstr>
      <vt:lpstr>Self introduction </vt:lpstr>
      <vt:lpstr>INTRODUCTION</vt:lpstr>
      <vt:lpstr>PERSONALITY TRAITS</vt:lpstr>
      <vt:lpstr>PowerPoint Presentation</vt:lpstr>
      <vt:lpstr>Skill learned In this cource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Ahmed Muhammad Mubeen</dc:creator>
  <cp:lastModifiedBy>Muhammad Ahmed Muhammad Mubeen</cp:lastModifiedBy>
  <cp:revision>2</cp:revision>
  <dcterms:created xsi:type="dcterms:W3CDTF">2025-09-28T08:58:33Z</dcterms:created>
  <dcterms:modified xsi:type="dcterms:W3CDTF">2025-09-28T10:22:11Z</dcterms:modified>
</cp:coreProperties>
</file>