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34" y="8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EF76DF4-640E-4156-8196-498D9AF8402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78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C06B5-68EF-418C-9545-BC8F21C1DB2E}" type="datetimeFigureOut">
              <a:rPr lang="en-US" smtClean="0"/>
              <a:t>06-Apr-19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76DF4-640E-4156-8196-498D9AF84029}" type="slidenum">
              <a:rPr lang="en-US" smtClean="0"/>
              <a:t>‹#›</a:t>
            </a:fld>
            <a:endParaRPr lang="en-US"/>
          </a:p>
        </p:txBody>
      </p:sp>
    </p:spTree>
    <p:extLst>
      <p:ext uri="{BB962C8B-B14F-4D97-AF65-F5344CB8AC3E}">
        <p14:creationId xmlns:p14="http://schemas.microsoft.com/office/powerpoint/2010/main" val="12406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34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621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spTree>
    <p:extLst>
      <p:ext uri="{BB962C8B-B14F-4D97-AF65-F5344CB8AC3E}">
        <p14:creationId xmlns:p14="http://schemas.microsoft.com/office/powerpoint/2010/main" val="2089178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680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885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922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02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spTree>
    <p:extLst>
      <p:ext uri="{BB962C8B-B14F-4D97-AF65-F5344CB8AC3E}">
        <p14:creationId xmlns:p14="http://schemas.microsoft.com/office/powerpoint/2010/main" val="49335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C06B5-68EF-418C-9545-BC8F21C1DB2E}" type="datetimeFigureOut">
              <a:rPr lang="en-US" smtClean="0"/>
              <a:t>06-Apr-19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76DF4-640E-4156-8196-498D9AF8402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37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1C06B5-68EF-418C-9545-BC8F21C1DB2E}" type="datetimeFigureOut">
              <a:rPr lang="en-US" smtClean="0"/>
              <a:t>06-Apr-19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76DF4-640E-4156-8196-498D9AF84029}" type="slidenum">
              <a:rPr lang="en-US" smtClean="0"/>
              <a:t>‹#›</a:t>
            </a:fld>
            <a:endParaRPr lang="en-US"/>
          </a:p>
        </p:txBody>
      </p:sp>
    </p:spTree>
    <p:extLst>
      <p:ext uri="{BB962C8B-B14F-4D97-AF65-F5344CB8AC3E}">
        <p14:creationId xmlns:p14="http://schemas.microsoft.com/office/powerpoint/2010/main" val="325254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1C06B5-68EF-418C-9545-BC8F21C1DB2E}" type="datetimeFigureOut">
              <a:rPr lang="en-US" smtClean="0"/>
              <a:t>06-Apr-19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F76DF4-640E-4156-8196-498D9AF8402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36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1C06B5-68EF-418C-9545-BC8F21C1DB2E}" type="datetimeFigureOut">
              <a:rPr lang="en-US" smtClean="0"/>
              <a:t>06-Apr-19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76DF4-640E-4156-8196-498D9AF8402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52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C06B5-68EF-418C-9545-BC8F21C1DB2E}" type="datetimeFigureOut">
              <a:rPr lang="en-US" smtClean="0"/>
              <a:t>06-Apr-19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F76DF4-640E-4156-8196-498D9AF84029}" type="slidenum">
              <a:rPr lang="en-US" smtClean="0"/>
              <a:t>‹#›</a:t>
            </a:fld>
            <a:endParaRPr lang="en-US"/>
          </a:p>
        </p:txBody>
      </p:sp>
    </p:spTree>
    <p:extLst>
      <p:ext uri="{BB962C8B-B14F-4D97-AF65-F5344CB8AC3E}">
        <p14:creationId xmlns:p14="http://schemas.microsoft.com/office/powerpoint/2010/main" val="89554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C06B5-68EF-418C-9545-BC8F21C1DB2E}" type="datetimeFigureOut">
              <a:rPr lang="en-US" smtClean="0"/>
              <a:t>06-Apr-19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76DF4-640E-4156-8196-498D9AF8402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641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C06B5-68EF-418C-9545-BC8F21C1DB2E}" type="datetimeFigureOut">
              <a:rPr lang="en-US" smtClean="0"/>
              <a:t>06-Apr-19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76DF4-640E-4156-8196-498D9AF84029}" type="slidenum">
              <a:rPr lang="en-US" smtClean="0"/>
              <a:t>‹#›</a:t>
            </a:fld>
            <a:endParaRPr lang="en-US"/>
          </a:p>
        </p:txBody>
      </p:sp>
    </p:spTree>
    <p:extLst>
      <p:ext uri="{BB962C8B-B14F-4D97-AF65-F5344CB8AC3E}">
        <p14:creationId xmlns:p14="http://schemas.microsoft.com/office/powerpoint/2010/main" val="352557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1C06B5-68EF-418C-9545-BC8F21C1DB2E}" type="datetimeFigureOut">
              <a:rPr lang="en-US" smtClean="0"/>
              <a:t>06-Apr-19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F76DF4-640E-4156-8196-498D9AF84029}" type="slidenum">
              <a:rPr lang="en-US" smtClean="0"/>
              <a:t>‹#›</a:t>
            </a:fld>
            <a:endParaRPr lang="en-US"/>
          </a:p>
        </p:txBody>
      </p:sp>
    </p:spTree>
    <p:extLst>
      <p:ext uri="{BB962C8B-B14F-4D97-AF65-F5344CB8AC3E}">
        <p14:creationId xmlns:p14="http://schemas.microsoft.com/office/powerpoint/2010/main" val="2199895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place to start a new restaurant </a:t>
            </a:r>
            <a:endParaRPr lang="en-US" dirty="0"/>
          </a:p>
        </p:txBody>
      </p:sp>
      <p:sp>
        <p:nvSpPr>
          <p:cNvPr id="3" name="Subtitle 2"/>
          <p:cNvSpPr>
            <a:spLocks noGrp="1"/>
          </p:cNvSpPr>
          <p:nvPr>
            <p:ph type="subTitle" idx="1"/>
          </p:nvPr>
        </p:nvSpPr>
        <p:spPr/>
        <p:txBody>
          <a:bodyPr/>
          <a:lstStyle/>
          <a:p>
            <a:r>
              <a:rPr lang="en-US" dirty="0" smtClean="0"/>
              <a:t>Capstone Project</a:t>
            </a:r>
            <a:endParaRPr lang="en-US" dirty="0"/>
          </a:p>
        </p:txBody>
      </p:sp>
    </p:spTree>
    <p:extLst>
      <p:ext uri="{BB962C8B-B14F-4D97-AF65-F5344CB8AC3E}">
        <p14:creationId xmlns:p14="http://schemas.microsoft.com/office/powerpoint/2010/main" val="111064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problem statement is that if a person is willing to start new business such as a restaurant in a specific city. The purpose of the project now is to show the person the best place to open gain more profit based on location advantages.</a:t>
            </a:r>
          </a:p>
          <a:p>
            <a:r>
              <a:rPr lang="en-US" dirty="0" smtClean="0"/>
              <a:t>In order to start a new business, many factors should be taken into consideration. The main factor is the location of the place, so you can know the number of people in that location and if they spend money on restaurants</a:t>
            </a:r>
          </a:p>
          <a:p>
            <a:r>
              <a:rPr lang="en-US" dirty="0" smtClean="0"/>
              <a:t>Another factor, is to check if there is similar restaurants in that location, because there will be a huge competition and there will be no much profits</a:t>
            </a:r>
          </a:p>
          <a:p>
            <a:r>
              <a:rPr lang="en-US" dirty="0" smtClean="0"/>
              <a:t>So before a person should a start a new restaurant a person should have a full insight of the locality</a:t>
            </a:r>
          </a:p>
          <a:p>
            <a:r>
              <a:rPr lang="en-US" dirty="0" smtClean="0"/>
              <a:t>In order to find the data mentioned above, foursquare location data services provides information on how the data can be retrieved and how that can be used to get the insights from the data to solve the problem</a:t>
            </a:r>
            <a:endParaRPr lang="en-US" dirty="0"/>
          </a:p>
        </p:txBody>
      </p:sp>
    </p:spTree>
    <p:extLst>
      <p:ext uri="{BB962C8B-B14F-4D97-AF65-F5344CB8AC3E}">
        <p14:creationId xmlns:p14="http://schemas.microsoft.com/office/powerpoint/2010/main" val="405754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The data required for this project by using the Wikipedia page </a:t>
            </a:r>
            <a:r>
              <a:rPr lang="en-US" dirty="0"/>
              <a:t>: </a:t>
            </a:r>
            <a:r>
              <a:rPr lang="en-US" sz="2000" i="1" dirty="0">
                <a:solidFill>
                  <a:srgbClr val="0070C0"/>
                </a:solidFill>
                <a:hlinkClick r:id="rId2"/>
              </a:rPr>
              <a:t>https://en.wikipedia.org/wiki/List_of_postal_codes_of_Canada:_</a:t>
            </a:r>
            <a:r>
              <a:rPr lang="en-US" sz="2000" i="1" dirty="0" smtClean="0">
                <a:solidFill>
                  <a:srgbClr val="0070C0"/>
                </a:solidFill>
                <a:hlinkClick r:id="rId2"/>
              </a:rPr>
              <a:t>M</a:t>
            </a:r>
            <a:endParaRPr lang="en-US" sz="2000" i="1" dirty="0" smtClean="0">
              <a:solidFill>
                <a:srgbClr val="0070C0"/>
              </a:solidFill>
            </a:endParaRPr>
          </a:p>
          <a:p>
            <a:pPr marL="0" indent="0">
              <a:buNone/>
            </a:pPr>
            <a:endParaRPr lang="en-US" sz="2000" i="1" dirty="0">
              <a:solidFill>
                <a:srgbClr val="0070C0"/>
              </a:solidFill>
            </a:endParaRPr>
          </a:p>
          <a:p>
            <a:r>
              <a:rPr lang="en-US" sz="2000" dirty="0" smtClean="0">
                <a:solidFill>
                  <a:schemeClr val="tx1"/>
                </a:solidFill>
              </a:rPr>
              <a:t>We have the dataset which is having four columns postal code, borough, neighborhood, and </a:t>
            </a:r>
            <a:r>
              <a:rPr lang="en-US" sz="2000" dirty="0" err="1" smtClean="0">
                <a:solidFill>
                  <a:schemeClr val="tx1"/>
                </a:solidFill>
              </a:rPr>
              <a:t>lat,long</a:t>
            </a:r>
            <a:r>
              <a:rPr lang="en-US" sz="2000" dirty="0" smtClean="0">
                <a:solidFill>
                  <a:schemeClr val="tx1"/>
                </a:solidFill>
              </a:rPr>
              <a:t> of the neighborhoods. We can get the venues of that neighborhood by passing the </a:t>
            </a:r>
            <a:r>
              <a:rPr lang="en-US" sz="2000" dirty="0" err="1" smtClean="0">
                <a:solidFill>
                  <a:schemeClr val="tx1"/>
                </a:solidFill>
              </a:rPr>
              <a:t>lat</a:t>
            </a:r>
            <a:r>
              <a:rPr lang="en-US" sz="2000" dirty="0" smtClean="0">
                <a:solidFill>
                  <a:schemeClr val="tx1"/>
                </a:solidFill>
              </a:rPr>
              <a:t> and long of the neighborhood to the four square API</a:t>
            </a:r>
          </a:p>
        </p:txBody>
      </p:sp>
    </p:spTree>
    <p:extLst>
      <p:ext uri="{BB962C8B-B14F-4D97-AF65-F5344CB8AC3E}">
        <p14:creationId xmlns:p14="http://schemas.microsoft.com/office/powerpoint/2010/main" val="1647658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normAutofit/>
          </a:bodyPr>
          <a:lstStyle/>
          <a:p>
            <a:r>
              <a:rPr lang="en-US" sz="1600" dirty="0" smtClean="0"/>
              <a:t>After scraping the data from the Wikipedia page using the beautiful soup, I then cleaned and created a data frame that contained the postal codes, boroughs, and neighborhoods.</a:t>
            </a:r>
            <a:endParaRPr lang="en-US" sz="1600" dirty="0"/>
          </a:p>
        </p:txBody>
      </p:sp>
      <p:pic>
        <p:nvPicPr>
          <p:cNvPr id="4" name="Picture 3"/>
          <p:cNvPicPr>
            <a:picLocks noChangeAspect="1"/>
          </p:cNvPicPr>
          <p:nvPr/>
        </p:nvPicPr>
        <p:blipFill>
          <a:blip r:embed="rId2"/>
          <a:stretch>
            <a:fillRect/>
          </a:stretch>
        </p:blipFill>
        <p:spPr>
          <a:xfrm>
            <a:off x="3301916" y="3429000"/>
            <a:ext cx="5267325" cy="2162175"/>
          </a:xfrm>
          <a:prstGeom prst="rect">
            <a:avLst/>
          </a:prstGeom>
        </p:spPr>
      </p:pic>
    </p:spTree>
    <p:extLst>
      <p:ext uri="{BB962C8B-B14F-4D97-AF65-F5344CB8AC3E}">
        <p14:creationId xmlns:p14="http://schemas.microsoft.com/office/powerpoint/2010/main" val="3657930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main focus of this project is to identify the suitable place in which one can start a new restaurant in the city of Toronto.</a:t>
            </a:r>
          </a:p>
          <a:p>
            <a:endParaRPr lang="en-US" dirty="0"/>
          </a:p>
          <a:p>
            <a:pPr marL="0" indent="0">
              <a:buNone/>
            </a:pPr>
            <a:r>
              <a:rPr lang="en-US" dirty="0"/>
              <a:t>The steps included in order to achieve our task are listed below.</a:t>
            </a:r>
          </a:p>
          <a:p>
            <a:endParaRPr lang="en-US" dirty="0"/>
          </a:p>
          <a:p>
            <a:pPr marL="0" indent="0">
              <a:buNone/>
            </a:pPr>
            <a:r>
              <a:rPr lang="en-US" dirty="0" smtClean="0"/>
              <a:t>  </a:t>
            </a:r>
            <a:r>
              <a:rPr lang="en-US" dirty="0"/>
              <a:t>Task 1: Retrieve the data of the Toronto city venues using the Foursquare API.</a:t>
            </a:r>
          </a:p>
          <a:p>
            <a:endParaRPr lang="en-US" dirty="0"/>
          </a:p>
          <a:p>
            <a:pPr marL="0" indent="0">
              <a:buNone/>
            </a:pPr>
            <a:r>
              <a:rPr lang="en-US" dirty="0" smtClean="0"/>
              <a:t>  </a:t>
            </a:r>
            <a:r>
              <a:rPr lang="en-US" dirty="0"/>
              <a:t>Task 2: Combine the venues of each </a:t>
            </a:r>
            <a:r>
              <a:rPr lang="en-US" dirty="0" smtClean="0"/>
              <a:t>neighborhood </a:t>
            </a:r>
            <a:r>
              <a:rPr lang="en-US" dirty="0"/>
              <a:t>using K Means clustering algorithm.</a:t>
            </a:r>
          </a:p>
          <a:p>
            <a:endParaRPr lang="en-US" dirty="0"/>
          </a:p>
          <a:p>
            <a:pPr marL="0" indent="0">
              <a:buNone/>
            </a:pPr>
            <a:r>
              <a:rPr lang="en-US" dirty="0" smtClean="0"/>
              <a:t>  </a:t>
            </a:r>
            <a:r>
              <a:rPr lang="en-US" dirty="0"/>
              <a:t>Task 3: Get the top most venues of each location.</a:t>
            </a:r>
          </a:p>
          <a:p>
            <a:pPr marL="0" indent="0">
              <a:buNone/>
            </a:pPr>
            <a:endParaRPr lang="en-US" dirty="0"/>
          </a:p>
          <a:p>
            <a:pPr marL="0" indent="0">
              <a:buNone/>
            </a:pPr>
            <a:r>
              <a:rPr lang="en-US" dirty="0" smtClean="0"/>
              <a:t>  </a:t>
            </a:r>
            <a:r>
              <a:rPr lang="en-US" dirty="0"/>
              <a:t>Task 4: Take the least venue where there are less number of restaurants available, so that one can get more profits because of less competition.</a:t>
            </a:r>
          </a:p>
          <a:p>
            <a:endParaRPr lang="en-US" dirty="0"/>
          </a:p>
          <a:p>
            <a:pPr marL="0" indent="0">
              <a:buNone/>
            </a:pPr>
            <a:r>
              <a:rPr lang="en-US" dirty="0" smtClean="0"/>
              <a:t>  Task </a:t>
            </a:r>
            <a:r>
              <a:rPr lang="en-US" dirty="0"/>
              <a:t>5: The obtained Results can then be used to identify the suitable location for staring a new restaurant</a:t>
            </a:r>
          </a:p>
        </p:txBody>
      </p:sp>
    </p:spTree>
    <p:extLst>
      <p:ext uri="{BB962C8B-B14F-4D97-AF65-F5344CB8AC3E}">
        <p14:creationId xmlns:p14="http://schemas.microsoft.com/office/powerpoint/2010/main" val="1098168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After doing all our analysis on exploring Toronto city, we got the places where there are less number of restaurants. These places can be used by the person who is planning to start a new business in the city of Toronto.</a:t>
            </a:r>
          </a:p>
          <a:p>
            <a:r>
              <a:rPr lang="en-US" dirty="0" smtClean="0"/>
              <a:t>I used the less common places where the restaurants are available, so that one can use these places for starting a new restaurant</a:t>
            </a:r>
          </a:p>
          <a:p>
            <a:pPr marL="0" indent="0">
              <a:buNone/>
            </a:pPr>
            <a:endParaRPr lang="en-US" dirty="0"/>
          </a:p>
        </p:txBody>
      </p:sp>
    </p:spTree>
    <p:extLst>
      <p:ext uri="{BB962C8B-B14F-4D97-AF65-F5344CB8AC3E}">
        <p14:creationId xmlns:p14="http://schemas.microsoft.com/office/powerpoint/2010/main" val="6630198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490</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Best place to start a new restaurant </vt:lpstr>
      <vt:lpstr>Introduction</vt:lpstr>
      <vt:lpstr>Data</vt:lpstr>
      <vt:lpstr>Data Cleaning</vt:lpstr>
      <vt:lpstr>Methodology</vt:lpstr>
      <vt:lpstr>Results</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place to start a new restaurant</dc:title>
  <dc:creator>Ezzeddine, Mustafa (UAE)</dc:creator>
  <cp:lastModifiedBy>Ezzeddine, Mustafa (UAE)</cp:lastModifiedBy>
  <cp:revision>5</cp:revision>
  <dcterms:created xsi:type="dcterms:W3CDTF">2019-04-06T12:42:49Z</dcterms:created>
  <dcterms:modified xsi:type="dcterms:W3CDTF">2019-04-06T13:32:26Z</dcterms:modified>
</cp:coreProperties>
</file>