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5" r:id="rId13"/>
    <p:sldId id="268" r:id="rId14"/>
    <p:sldId id="269" r:id="rId15"/>
    <p:sldId id="271" r:id="rId16"/>
    <p:sldId id="273" r:id="rId17"/>
    <p:sldId id="270" r:id="rId18"/>
    <p:sldId id="274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419"/>
    <a:srgbClr val="C86419"/>
    <a:srgbClr val="E06419"/>
    <a:srgbClr val="C0E0FF"/>
    <a:srgbClr val="006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Açık Stil 2 - Vurgu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B54C55-5AC2-4DB9-A695-E216FA6E8D67}" type="doc">
      <dgm:prSet loTypeId="urn:microsoft.com/office/officeart/2005/8/layout/cycle5" loCatId="cycle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760F06E-B1AB-44EC-BEC1-E2EB5086DE0C}">
      <dgm:prSet phldrT="[Metin]"/>
      <dgm:spPr>
        <a:solidFill>
          <a:srgbClr val="FF6419"/>
        </a:solidFill>
      </dgm:spPr>
      <dgm:t>
        <a:bodyPr/>
        <a:lstStyle/>
        <a:p>
          <a:r>
            <a:rPr lang="en-US" b="0" dirty="0" smtClean="0">
              <a:solidFill>
                <a:srgbClr val="0000FF"/>
              </a:solidFill>
            </a:rPr>
            <a:t>Project Definition</a:t>
          </a:r>
          <a:endParaRPr lang="en-US" b="0" dirty="0">
            <a:solidFill>
              <a:srgbClr val="0000FF"/>
            </a:solidFill>
          </a:endParaRPr>
        </a:p>
      </dgm:t>
    </dgm:pt>
    <dgm:pt modelId="{1E902C26-5463-43E9-AEF7-73BC62422E6F}" type="parTrans" cxnId="{D22D128D-E941-4474-A069-1072CA51E3A4}">
      <dgm:prSet/>
      <dgm:spPr/>
      <dgm:t>
        <a:bodyPr/>
        <a:lstStyle/>
        <a:p>
          <a:endParaRPr lang="en-US"/>
        </a:p>
      </dgm:t>
    </dgm:pt>
    <dgm:pt modelId="{3046F0A7-B39B-4AA3-B5AF-A176D0DC9461}" type="sibTrans" cxnId="{D22D128D-E941-4474-A069-1072CA51E3A4}">
      <dgm:prSet/>
      <dgm:spPr/>
      <dgm:t>
        <a:bodyPr/>
        <a:lstStyle/>
        <a:p>
          <a:endParaRPr lang="en-US"/>
        </a:p>
      </dgm:t>
    </dgm:pt>
    <dgm:pt modelId="{142D6330-7D15-4F52-9D71-484EE086956A}">
      <dgm:prSet phldrT="[Metin]"/>
      <dgm:spPr/>
      <dgm:t>
        <a:bodyPr/>
        <a:lstStyle/>
        <a:p>
          <a:r>
            <a:rPr lang="en-US" dirty="0" smtClean="0"/>
            <a:t>Tender</a:t>
          </a:r>
          <a:endParaRPr lang="en-US" dirty="0"/>
        </a:p>
      </dgm:t>
    </dgm:pt>
    <dgm:pt modelId="{24DD6F25-094D-4052-BDC2-237BCB72B614}" type="parTrans" cxnId="{5A813007-84A5-402B-BE02-C57FD600FDC5}">
      <dgm:prSet/>
      <dgm:spPr/>
      <dgm:t>
        <a:bodyPr/>
        <a:lstStyle/>
        <a:p>
          <a:endParaRPr lang="en-US"/>
        </a:p>
      </dgm:t>
    </dgm:pt>
    <dgm:pt modelId="{1C2D079E-6DEA-4108-8AC7-2E687F6C5844}" type="sibTrans" cxnId="{5A813007-84A5-402B-BE02-C57FD600FDC5}">
      <dgm:prSet/>
      <dgm:spPr/>
      <dgm:t>
        <a:bodyPr/>
        <a:lstStyle/>
        <a:p>
          <a:endParaRPr lang="en-US"/>
        </a:p>
      </dgm:t>
    </dgm:pt>
    <dgm:pt modelId="{90B5C1D1-7D67-4046-AD6B-3768E398F27D}">
      <dgm:prSet phldrT="[Metin]"/>
      <dgm:spPr/>
      <dgm:t>
        <a:bodyPr/>
        <a:lstStyle/>
        <a:p>
          <a:r>
            <a:rPr lang="en-US" dirty="0" smtClean="0"/>
            <a:t>Team Management</a:t>
          </a:r>
          <a:endParaRPr lang="en-US" dirty="0"/>
        </a:p>
      </dgm:t>
    </dgm:pt>
    <dgm:pt modelId="{06FBAA11-1731-4F4C-A8BA-5E02C7805348}" type="parTrans" cxnId="{204AA8D7-AB5E-4350-BF54-6F8E2AFE05A0}">
      <dgm:prSet/>
      <dgm:spPr/>
      <dgm:t>
        <a:bodyPr/>
        <a:lstStyle/>
        <a:p>
          <a:endParaRPr lang="en-US"/>
        </a:p>
      </dgm:t>
    </dgm:pt>
    <dgm:pt modelId="{4345DCE3-275C-48AE-9694-EA96AA11ACE1}" type="sibTrans" cxnId="{204AA8D7-AB5E-4350-BF54-6F8E2AFE05A0}">
      <dgm:prSet/>
      <dgm:spPr/>
      <dgm:t>
        <a:bodyPr/>
        <a:lstStyle/>
        <a:p>
          <a:endParaRPr lang="en-US"/>
        </a:p>
      </dgm:t>
    </dgm:pt>
    <dgm:pt modelId="{EC8C1EB5-A6DF-4767-A3E7-ABB166321823}">
      <dgm:prSet phldrT="[Metin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DBB7B345-A450-4D93-8C63-1EB7EFA4A518}" type="parTrans" cxnId="{73190D99-70EF-4A1D-B9CE-6E729A8E7052}">
      <dgm:prSet/>
      <dgm:spPr/>
      <dgm:t>
        <a:bodyPr/>
        <a:lstStyle/>
        <a:p>
          <a:endParaRPr lang="en-US"/>
        </a:p>
      </dgm:t>
    </dgm:pt>
    <dgm:pt modelId="{18F4E161-C657-4F00-9C1C-C1F59B26E3C9}" type="sibTrans" cxnId="{73190D99-70EF-4A1D-B9CE-6E729A8E7052}">
      <dgm:prSet/>
      <dgm:spPr/>
      <dgm:t>
        <a:bodyPr/>
        <a:lstStyle/>
        <a:p>
          <a:endParaRPr lang="en-US"/>
        </a:p>
      </dgm:t>
    </dgm:pt>
    <dgm:pt modelId="{116D3C41-C121-4057-9CFC-799978E6DA98}">
      <dgm:prSet phldrT="[Metin]"/>
      <dgm:spPr/>
      <dgm:t>
        <a:bodyPr/>
        <a:lstStyle/>
        <a:p>
          <a:r>
            <a:rPr lang="en-US" dirty="0" smtClean="0"/>
            <a:t>Execution</a:t>
          </a:r>
          <a:endParaRPr lang="en-US" dirty="0"/>
        </a:p>
      </dgm:t>
    </dgm:pt>
    <dgm:pt modelId="{399FB1D6-A1C7-4581-B00A-CCE367588E7C}" type="parTrans" cxnId="{AED36600-CBA7-46BF-BAAA-8B359FE770E8}">
      <dgm:prSet/>
      <dgm:spPr/>
      <dgm:t>
        <a:bodyPr/>
        <a:lstStyle/>
        <a:p>
          <a:endParaRPr lang="en-US"/>
        </a:p>
      </dgm:t>
    </dgm:pt>
    <dgm:pt modelId="{F6E9811F-DB5C-4E2C-9818-FF910DBAC29F}" type="sibTrans" cxnId="{AED36600-CBA7-46BF-BAAA-8B359FE770E8}">
      <dgm:prSet/>
      <dgm:spPr/>
      <dgm:t>
        <a:bodyPr/>
        <a:lstStyle/>
        <a:p>
          <a:endParaRPr lang="en-US"/>
        </a:p>
      </dgm:t>
    </dgm:pt>
    <dgm:pt modelId="{B4BE149D-287D-4695-BAD2-3D653A11A4F1}">
      <dgm:prSet phldrT="[Metin]"/>
      <dgm:spPr/>
      <dgm:t>
        <a:bodyPr/>
        <a:lstStyle/>
        <a:p>
          <a:r>
            <a:rPr lang="en-US" dirty="0" smtClean="0"/>
            <a:t>Reporting</a:t>
          </a:r>
          <a:endParaRPr lang="en-US" dirty="0"/>
        </a:p>
      </dgm:t>
    </dgm:pt>
    <dgm:pt modelId="{63068CE5-0905-493A-9785-6C45D392D1EF}" type="parTrans" cxnId="{580D8CA1-442A-41CF-BCE7-7ED36A63356B}">
      <dgm:prSet/>
      <dgm:spPr/>
      <dgm:t>
        <a:bodyPr/>
        <a:lstStyle/>
        <a:p>
          <a:endParaRPr lang="en-US"/>
        </a:p>
      </dgm:t>
    </dgm:pt>
    <dgm:pt modelId="{540D22BA-60B9-4F3D-986F-3DD9485421AC}" type="sibTrans" cxnId="{580D8CA1-442A-41CF-BCE7-7ED36A63356B}">
      <dgm:prSet/>
      <dgm:spPr/>
      <dgm:t>
        <a:bodyPr/>
        <a:lstStyle/>
        <a:p>
          <a:endParaRPr lang="en-US"/>
        </a:p>
      </dgm:t>
    </dgm:pt>
    <dgm:pt modelId="{FA008735-6558-49C6-A570-8117310E6A59}" type="pres">
      <dgm:prSet presAssocID="{E8B54C55-5AC2-4DB9-A695-E216FA6E8D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75FD9C-E035-454D-91FB-CB6E08C6B336}" type="pres">
      <dgm:prSet presAssocID="{5760F06E-B1AB-44EC-BEC1-E2EB5086DE0C}" presName="node" presStyleLbl="node1" presStyleIdx="0" presStyleCnt="6" custRadScaleRad="102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405443-3671-4F77-BB5D-2418789AC8B5}" type="pres">
      <dgm:prSet presAssocID="{5760F06E-B1AB-44EC-BEC1-E2EB5086DE0C}" presName="spNode" presStyleCnt="0"/>
      <dgm:spPr/>
    </dgm:pt>
    <dgm:pt modelId="{3C81DC40-956B-409D-BD4B-2ADF09B954AF}" type="pres">
      <dgm:prSet presAssocID="{3046F0A7-B39B-4AA3-B5AF-A176D0DC9461}" presName="sibTrans" presStyleLbl="sibTrans1D1" presStyleIdx="0" presStyleCnt="6"/>
      <dgm:spPr/>
      <dgm:t>
        <a:bodyPr/>
        <a:lstStyle/>
        <a:p>
          <a:endParaRPr lang="en-US"/>
        </a:p>
      </dgm:t>
    </dgm:pt>
    <dgm:pt modelId="{0A038519-9206-477A-A9C1-1006701C78CB}" type="pres">
      <dgm:prSet presAssocID="{142D6330-7D15-4F52-9D71-484EE086956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F373C7-B751-4E1B-8FB2-EB426893E77A}" type="pres">
      <dgm:prSet presAssocID="{142D6330-7D15-4F52-9D71-484EE086956A}" presName="spNode" presStyleCnt="0"/>
      <dgm:spPr/>
    </dgm:pt>
    <dgm:pt modelId="{8D34AB2F-9FBC-427B-A526-CBC934DBDCDD}" type="pres">
      <dgm:prSet presAssocID="{1C2D079E-6DEA-4108-8AC7-2E687F6C5844}" presName="sibTrans" presStyleLbl="sibTrans1D1" presStyleIdx="1" presStyleCnt="6"/>
      <dgm:spPr/>
      <dgm:t>
        <a:bodyPr/>
        <a:lstStyle/>
        <a:p>
          <a:endParaRPr lang="en-US"/>
        </a:p>
      </dgm:t>
    </dgm:pt>
    <dgm:pt modelId="{5F7690E4-AFCE-4C9E-8159-ABC59C27F055}" type="pres">
      <dgm:prSet presAssocID="{90B5C1D1-7D67-4046-AD6B-3768E398F27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FD747-2958-4405-9BC1-E832AFF68553}" type="pres">
      <dgm:prSet presAssocID="{90B5C1D1-7D67-4046-AD6B-3768E398F27D}" presName="spNode" presStyleCnt="0"/>
      <dgm:spPr/>
    </dgm:pt>
    <dgm:pt modelId="{FF3C5B11-2EC7-4672-9C31-272EF3767951}" type="pres">
      <dgm:prSet presAssocID="{4345DCE3-275C-48AE-9694-EA96AA11ACE1}" presName="sibTrans" presStyleLbl="sibTrans1D1" presStyleIdx="2" presStyleCnt="6"/>
      <dgm:spPr/>
      <dgm:t>
        <a:bodyPr/>
        <a:lstStyle/>
        <a:p>
          <a:endParaRPr lang="en-US"/>
        </a:p>
      </dgm:t>
    </dgm:pt>
    <dgm:pt modelId="{3A38676E-A82E-48C3-9201-E53D9C8802AB}" type="pres">
      <dgm:prSet presAssocID="{EC8C1EB5-A6DF-4767-A3E7-ABB16632182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DD0E03-28D8-4CD2-9395-1F531676A14F}" type="pres">
      <dgm:prSet presAssocID="{EC8C1EB5-A6DF-4767-A3E7-ABB166321823}" presName="spNode" presStyleCnt="0"/>
      <dgm:spPr/>
    </dgm:pt>
    <dgm:pt modelId="{E4D3E42A-B820-4D44-830E-07A0BA1A0A05}" type="pres">
      <dgm:prSet presAssocID="{18F4E161-C657-4F00-9C1C-C1F59B26E3C9}" presName="sibTrans" presStyleLbl="sibTrans1D1" presStyleIdx="3" presStyleCnt="6"/>
      <dgm:spPr/>
      <dgm:t>
        <a:bodyPr/>
        <a:lstStyle/>
        <a:p>
          <a:endParaRPr lang="en-US"/>
        </a:p>
      </dgm:t>
    </dgm:pt>
    <dgm:pt modelId="{46FCAFF5-45C4-4169-9F01-F50589CD2B87}" type="pres">
      <dgm:prSet presAssocID="{116D3C41-C121-4057-9CFC-799978E6DA9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6B97C4-8480-4040-A550-B89EC18421D8}" type="pres">
      <dgm:prSet presAssocID="{116D3C41-C121-4057-9CFC-799978E6DA98}" presName="spNode" presStyleCnt="0"/>
      <dgm:spPr/>
    </dgm:pt>
    <dgm:pt modelId="{F9CBCB8F-E1F2-43C0-8389-84D5954D5181}" type="pres">
      <dgm:prSet presAssocID="{F6E9811F-DB5C-4E2C-9818-FF910DBAC29F}" presName="sibTrans" presStyleLbl="sibTrans1D1" presStyleIdx="4" presStyleCnt="6"/>
      <dgm:spPr/>
      <dgm:t>
        <a:bodyPr/>
        <a:lstStyle/>
        <a:p>
          <a:endParaRPr lang="en-US"/>
        </a:p>
      </dgm:t>
    </dgm:pt>
    <dgm:pt modelId="{7B583D23-7C59-4A38-97C3-D4097D7DBADB}" type="pres">
      <dgm:prSet presAssocID="{B4BE149D-287D-4695-BAD2-3D653A11A4F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16B38-485E-487C-AA10-58FF6003F862}" type="pres">
      <dgm:prSet presAssocID="{B4BE149D-287D-4695-BAD2-3D653A11A4F1}" presName="spNode" presStyleCnt="0"/>
      <dgm:spPr/>
    </dgm:pt>
    <dgm:pt modelId="{FE7CDE5E-8F0B-4C5F-B81A-74C6B6E7870D}" type="pres">
      <dgm:prSet presAssocID="{540D22BA-60B9-4F3D-986F-3DD9485421AC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580D8CA1-442A-41CF-BCE7-7ED36A63356B}" srcId="{E8B54C55-5AC2-4DB9-A695-E216FA6E8D67}" destId="{B4BE149D-287D-4695-BAD2-3D653A11A4F1}" srcOrd="5" destOrd="0" parTransId="{63068CE5-0905-493A-9785-6C45D392D1EF}" sibTransId="{540D22BA-60B9-4F3D-986F-3DD9485421AC}"/>
    <dgm:cxn modelId="{29DA2A3D-F908-4EB4-AC8C-BF1F7FEB50CC}" type="presOf" srcId="{E8B54C55-5AC2-4DB9-A695-E216FA6E8D67}" destId="{FA008735-6558-49C6-A570-8117310E6A59}" srcOrd="0" destOrd="0" presId="urn:microsoft.com/office/officeart/2005/8/layout/cycle5"/>
    <dgm:cxn modelId="{204AA8D7-AB5E-4350-BF54-6F8E2AFE05A0}" srcId="{E8B54C55-5AC2-4DB9-A695-E216FA6E8D67}" destId="{90B5C1D1-7D67-4046-AD6B-3768E398F27D}" srcOrd="2" destOrd="0" parTransId="{06FBAA11-1731-4F4C-A8BA-5E02C7805348}" sibTransId="{4345DCE3-275C-48AE-9694-EA96AA11ACE1}"/>
    <dgm:cxn modelId="{FEB7ED92-A849-4456-8400-714D00B1E9B1}" type="presOf" srcId="{1C2D079E-6DEA-4108-8AC7-2E687F6C5844}" destId="{8D34AB2F-9FBC-427B-A526-CBC934DBDCDD}" srcOrd="0" destOrd="0" presId="urn:microsoft.com/office/officeart/2005/8/layout/cycle5"/>
    <dgm:cxn modelId="{283418FD-06E1-4303-AB44-D87B6DC49EEC}" type="presOf" srcId="{18F4E161-C657-4F00-9C1C-C1F59B26E3C9}" destId="{E4D3E42A-B820-4D44-830E-07A0BA1A0A05}" srcOrd="0" destOrd="0" presId="urn:microsoft.com/office/officeart/2005/8/layout/cycle5"/>
    <dgm:cxn modelId="{5A813007-84A5-402B-BE02-C57FD600FDC5}" srcId="{E8B54C55-5AC2-4DB9-A695-E216FA6E8D67}" destId="{142D6330-7D15-4F52-9D71-484EE086956A}" srcOrd="1" destOrd="0" parTransId="{24DD6F25-094D-4052-BDC2-237BCB72B614}" sibTransId="{1C2D079E-6DEA-4108-8AC7-2E687F6C5844}"/>
    <dgm:cxn modelId="{1D26C22F-F584-4B26-9FBD-F79CA52A0C94}" type="presOf" srcId="{3046F0A7-B39B-4AA3-B5AF-A176D0DC9461}" destId="{3C81DC40-956B-409D-BD4B-2ADF09B954AF}" srcOrd="0" destOrd="0" presId="urn:microsoft.com/office/officeart/2005/8/layout/cycle5"/>
    <dgm:cxn modelId="{3F67530A-2A9E-4B89-85F4-116D63E2A77A}" type="presOf" srcId="{142D6330-7D15-4F52-9D71-484EE086956A}" destId="{0A038519-9206-477A-A9C1-1006701C78CB}" srcOrd="0" destOrd="0" presId="urn:microsoft.com/office/officeart/2005/8/layout/cycle5"/>
    <dgm:cxn modelId="{00A373EE-EBD6-481E-A997-F3674482F880}" type="presOf" srcId="{F6E9811F-DB5C-4E2C-9818-FF910DBAC29F}" destId="{F9CBCB8F-E1F2-43C0-8389-84D5954D5181}" srcOrd="0" destOrd="0" presId="urn:microsoft.com/office/officeart/2005/8/layout/cycle5"/>
    <dgm:cxn modelId="{D5B4A98B-3AAC-4FFA-8DBA-D58B8AA1C36C}" type="presOf" srcId="{116D3C41-C121-4057-9CFC-799978E6DA98}" destId="{46FCAFF5-45C4-4169-9F01-F50589CD2B87}" srcOrd="0" destOrd="0" presId="urn:microsoft.com/office/officeart/2005/8/layout/cycle5"/>
    <dgm:cxn modelId="{AED36600-CBA7-46BF-BAAA-8B359FE770E8}" srcId="{E8B54C55-5AC2-4DB9-A695-E216FA6E8D67}" destId="{116D3C41-C121-4057-9CFC-799978E6DA98}" srcOrd="4" destOrd="0" parTransId="{399FB1D6-A1C7-4581-B00A-CCE367588E7C}" sibTransId="{F6E9811F-DB5C-4E2C-9818-FF910DBAC29F}"/>
    <dgm:cxn modelId="{AEF452AE-D771-4889-8F7F-63F922C82464}" type="presOf" srcId="{4345DCE3-275C-48AE-9694-EA96AA11ACE1}" destId="{FF3C5B11-2EC7-4672-9C31-272EF3767951}" srcOrd="0" destOrd="0" presId="urn:microsoft.com/office/officeart/2005/8/layout/cycle5"/>
    <dgm:cxn modelId="{D22D128D-E941-4474-A069-1072CA51E3A4}" srcId="{E8B54C55-5AC2-4DB9-A695-E216FA6E8D67}" destId="{5760F06E-B1AB-44EC-BEC1-E2EB5086DE0C}" srcOrd="0" destOrd="0" parTransId="{1E902C26-5463-43E9-AEF7-73BC62422E6F}" sibTransId="{3046F0A7-B39B-4AA3-B5AF-A176D0DC9461}"/>
    <dgm:cxn modelId="{8400008A-6E9F-4DAA-8B46-548E4F00A661}" type="presOf" srcId="{540D22BA-60B9-4F3D-986F-3DD9485421AC}" destId="{FE7CDE5E-8F0B-4C5F-B81A-74C6B6E7870D}" srcOrd="0" destOrd="0" presId="urn:microsoft.com/office/officeart/2005/8/layout/cycle5"/>
    <dgm:cxn modelId="{7B2A6AC6-6F68-4BA9-AE4A-3820BDC26A4D}" type="presOf" srcId="{EC8C1EB5-A6DF-4767-A3E7-ABB166321823}" destId="{3A38676E-A82E-48C3-9201-E53D9C8802AB}" srcOrd="0" destOrd="0" presId="urn:microsoft.com/office/officeart/2005/8/layout/cycle5"/>
    <dgm:cxn modelId="{F9E11281-5D5F-44D4-A6E6-5A473EF3DCD4}" type="presOf" srcId="{5760F06E-B1AB-44EC-BEC1-E2EB5086DE0C}" destId="{D975FD9C-E035-454D-91FB-CB6E08C6B336}" srcOrd="0" destOrd="0" presId="urn:microsoft.com/office/officeart/2005/8/layout/cycle5"/>
    <dgm:cxn modelId="{73190D99-70EF-4A1D-B9CE-6E729A8E7052}" srcId="{E8B54C55-5AC2-4DB9-A695-E216FA6E8D67}" destId="{EC8C1EB5-A6DF-4767-A3E7-ABB166321823}" srcOrd="3" destOrd="0" parTransId="{DBB7B345-A450-4D93-8C63-1EB7EFA4A518}" sibTransId="{18F4E161-C657-4F00-9C1C-C1F59B26E3C9}"/>
    <dgm:cxn modelId="{2FB4521F-3DD6-4EC7-83DF-E4CCABAE0E68}" type="presOf" srcId="{90B5C1D1-7D67-4046-AD6B-3768E398F27D}" destId="{5F7690E4-AFCE-4C9E-8159-ABC59C27F055}" srcOrd="0" destOrd="0" presId="urn:microsoft.com/office/officeart/2005/8/layout/cycle5"/>
    <dgm:cxn modelId="{D3E93BB9-6BB4-4CE1-B456-4CB39D0A21AB}" type="presOf" srcId="{B4BE149D-287D-4695-BAD2-3D653A11A4F1}" destId="{7B583D23-7C59-4A38-97C3-D4097D7DBADB}" srcOrd="0" destOrd="0" presId="urn:microsoft.com/office/officeart/2005/8/layout/cycle5"/>
    <dgm:cxn modelId="{F4448801-7CE1-4DF2-A86D-22DC192EFFD1}" type="presParOf" srcId="{FA008735-6558-49C6-A570-8117310E6A59}" destId="{D975FD9C-E035-454D-91FB-CB6E08C6B336}" srcOrd="0" destOrd="0" presId="urn:microsoft.com/office/officeart/2005/8/layout/cycle5"/>
    <dgm:cxn modelId="{FABCF05A-0BA9-48A9-8BFA-F7D5A41C1FDF}" type="presParOf" srcId="{FA008735-6558-49C6-A570-8117310E6A59}" destId="{8E405443-3671-4F77-BB5D-2418789AC8B5}" srcOrd="1" destOrd="0" presId="urn:microsoft.com/office/officeart/2005/8/layout/cycle5"/>
    <dgm:cxn modelId="{8A703800-DE18-4015-8329-BF3AFB6E5711}" type="presParOf" srcId="{FA008735-6558-49C6-A570-8117310E6A59}" destId="{3C81DC40-956B-409D-BD4B-2ADF09B954AF}" srcOrd="2" destOrd="0" presId="urn:microsoft.com/office/officeart/2005/8/layout/cycle5"/>
    <dgm:cxn modelId="{5D3CD27B-F7AF-46DD-BABD-066A30BE44DB}" type="presParOf" srcId="{FA008735-6558-49C6-A570-8117310E6A59}" destId="{0A038519-9206-477A-A9C1-1006701C78CB}" srcOrd="3" destOrd="0" presId="urn:microsoft.com/office/officeart/2005/8/layout/cycle5"/>
    <dgm:cxn modelId="{F228A062-1C37-4D78-900D-755EE4FFDC2D}" type="presParOf" srcId="{FA008735-6558-49C6-A570-8117310E6A59}" destId="{32F373C7-B751-4E1B-8FB2-EB426893E77A}" srcOrd="4" destOrd="0" presId="urn:microsoft.com/office/officeart/2005/8/layout/cycle5"/>
    <dgm:cxn modelId="{9D7B5BA2-5E37-4CF9-9DF2-406076323340}" type="presParOf" srcId="{FA008735-6558-49C6-A570-8117310E6A59}" destId="{8D34AB2F-9FBC-427B-A526-CBC934DBDCDD}" srcOrd="5" destOrd="0" presId="urn:microsoft.com/office/officeart/2005/8/layout/cycle5"/>
    <dgm:cxn modelId="{2B792D38-2290-41BE-890A-CD850E48CB5F}" type="presParOf" srcId="{FA008735-6558-49C6-A570-8117310E6A59}" destId="{5F7690E4-AFCE-4C9E-8159-ABC59C27F055}" srcOrd="6" destOrd="0" presId="urn:microsoft.com/office/officeart/2005/8/layout/cycle5"/>
    <dgm:cxn modelId="{91278835-4FDE-4A95-91FD-5EE444BF408B}" type="presParOf" srcId="{FA008735-6558-49C6-A570-8117310E6A59}" destId="{FC0FD747-2958-4405-9BC1-E832AFF68553}" srcOrd="7" destOrd="0" presId="urn:microsoft.com/office/officeart/2005/8/layout/cycle5"/>
    <dgm:cxn modelId="{1CBA8A80-4179-4BE1-A16B-7EC38C349015}" type="presParOf" srcId="{FA008735-6558-49C6-A570-8117310E6A59}" destId="{FF3C5B11-2EC7-4672-9C31-272EF3767951}" srcOrd="8" destOrd="0" presId="urn:microsoft.com/office/officeart/2005/8/layout/cycle5"/>
    <dgm:cxn modelId="{30675B49-DF04-47E3-A079-7D59F1DC8C7A}" type="presParOf" srcId="{FA008735-6558-49C6-A570-8117310E6A59}" destId="{3A38676E-A82E-48C3-9201-E53D9C8802AB}" srcOrd="9" destOrd="0" presId="urn:microsoft.com/office/officeart/2005/8/layout/cycle5"/>
    <dgm:cxn modelId="{E8EEACB6-7A5B-4A1C-8D01-D40E8A0F1488}" type="presParOf" srcId="{FA008735-6558-49C6-A570-8117310E6A59}" destId="{98DD0E03-28D8-4CD2-9395-1F531676A14F}" srcOrd="10" destOrd="0" presId="urn:microsoft.com/office/officeart/2005/8/layout/cycle5"/>
    <dgm:cxn modelId="{58D8C8C1-F1C7-4F48-8F52-8DDDB59FD535}" type="presParOf" srcId="{FA008735-6558-49C6-A570-8117310E6A59}" destId="{E4D3E42A-B820-4D44-830E-07A0BA1A0A05}" srcOrd="11" destOrd="0" presId="urn:microsoft.com/office/officeart/2005/8/layout/cycle5"/>
    <dgm:cxn modelId="{7BCA52C1-0BDC-47CC-ACB6-CEF599A6F843}" type="presParOf" srcId="{FA008735-6558-49C6-A570-8117310E6A59}" destId="{46FCAFF5-45C4-4169-9F01-F50589CD2B87}" srcOrd="12" destOrd="0" presId="urn:microsoft.com/office/officeart/2005/8/layout/cycle5"/>
    <dgm:cxn modelId="{5ACC7D20-B07D-4481-9EA9-381C2D8FE89C}" type="presParOf" srcId="{FA008735-6558-49C6-A570-8117310E6A59}" destId="{226B97C4-8480-4040-A550-B89EC18421D8}" srcOrd="13" destOrd="0" presId="urn:microsoft.com/office/officeart/2005/8/layout/cycle5"/>
    <dgm:cxn modelId="{20DB0C0D-565F-443B-93B9-17E0DED73F0C}" type="presParOf" srcId="{FA008735-6558-49C6-A570-8117310E6A59}" destId="{F9CBCB8F-E1F2-43C0-8389-84D5954D5181}" srcOrd="14" destOrd="0" presId="urn:microsoft.com/office/officeart/2005/8/layout/cycle5"/>
    <dgm:cxn modelId="{3E5122F8-4472-4B35-87BB-3BA2516D59E9}" type="presParOf" srcId="{FA008735-6558-49C6-A570-8117310E6A59}" destId="{7B583D23-7C59-4A38-97C3-D4097D7DBADB}" srcOrd="15" destOrd="0" presId="urn:microsoft.com/office/officeart/2005/8/layout/cycle5"/>
    <dgm:cxn modelId="{4D219454-DC13-4B91-AD5E-1BC7E7AC7FCA}" type="presParOf" srcId="{FA008735-6558-49C6-A570-8117310E6A59}" destId="{69616B38-485E-487C-AA10-58FF6003F862}" srcOrd="16" destOrd="0" presId="urn:microsoft.com/office/officeart/2005/8/layout/cycle5"/>
    <dgm:cxn modelId="{B347FE5D-A32F-4E82-927E-2102A1FB1003}" type="presParOf" srcId="{FA008735-6558-49C6-A570-8117310E6A59}" destId="{FE7CDE5E-8F0B-4C5F-B81A-74C6B6E7870D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B54C55-5AC2-4DB9-A695-E216FA6E8D67}" type="doc">
      <dgm:prSet loTypeId="urn:microsoft.com/office/officeart/2005/8/layout/cycle5" loCatId="cycle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760F06E-B1AB-44EC-BEC1-E2EB5086DE0C}">
      <dgm:prSet phldrT="[Metin]"/>
      <dgm:spPr>
        <a:solidFill>
          <a:srgbClr val="FF6419"/>
        </a:solidFill>
      </dgm:spPr>
      <dgm:t>
        <a:bodyPr/>
        <a:lstStyle/>
        <a:p>
          <a:r>
            <a:rPr lang="en-US" b="0" dirty="0" smtClean="0">
              <a:solidFill>
                <a:srgbClr val="0000FF"/>
              </a:solidFill>
            </a:rPr>
            <a:t>Tender</a:t>
          </a:r>
          <a:endParaRPr lang="en-US" b="0" dirty="0">
            <a:solidFill>
              <a:srgbClr val="0000FF"/>
            </a:solidFill>
          </a:endParaRPr>
        </a:p>
      </dgm:t>
    </dgm:pt>
    <dgm:pt modelId="{3046F0A7-B39B-4AA3-B5AF-A176D0DC9461}" type="sibTrans" cxnId="{D22D128D-E941-4474-A069-1072CA51E3A4}">
      <dgm:prSet/>
      <dgm:spPr/>
      <dgm:t>
        <a:bodyPr/>
        <a:lstStyle/>
        <a:p>
          <a:endParaRPr lang="en-US"/>
        </a:p>
      </dgm:t>
    </dgm:pt>
    <dgm:pt modelId="{1E902C26-5463-43E9-AEF7-73BC62422E6F}" type="parTrans" cxnId="{D22D128D-E941-4474-A069-1072CA51E3A4}">
      <dgm:prSet/>
      <dgm:spPr/>
      <dgm:t>
        <a:bodyPr/>
        <a:lstStyle/>
        <a:p>
          <a:endParaRPr lang="en-US"/>
        </a:p>
      </dgm:t>
    </dgm:pt>
    <dgm:pt modelId="{3FF5D980-BA23-49B6-9512-4C84720BE223}">
      <dgm:prSet/>
      <dgm:spPr/>
      <dgm:t>
        <a:bodyPr/>
        <a:lstStyle/>
        <a:p>
          <a:r>
            <a:rPr lang="en-US" b="0" dirty="0" smtClean="0">
              <a:solidFill>
                <a:schemeClr val="bg1">
                  <a:lumMod val="95000"/>
                </a:schemeClr>
              </a:solidFill>
            </a:rPr>
            <a:t>Team Management</a:t>
          </a:r>
        </a:p>
      </dgm:t>
    </dgm:pt>
    <dgm:pt modelId="{C58A2F70-2F6F-48F0-9078-47AB2BF63A44}" type="parTrans" cxnId="{56E15D90-0FAA-4854-87F8-DA346A464823}">
      <dgm:prSet/>
      <dgm:spPr/>
      <dgm:t>
        <a:bodyPr/>
        <a:lstStyle/>
        <a:p>
          <a:endParaRPr lang="en-US"/>
        </a:p>
      </dgm:t>
    </dgm:pt>
    <dgm:pt modelId="{96466050-75D6-49E0-A8B1-83906435EDC5}" type="sibTrans" cxnId="{56E15D90-0FAA-4854-87F8-DA346A464823}">
      <dgm:prSet/>
      <dgm:spPr/>
      <dgm:t>
        <a:bodyPr/>
        <a:lstStyle/>
        <a:p>
          <a:endParaRPr lang="en-US"/>
        </a:p>
      </dgm:t>
    </dgm:pt>
    <dgm:pt modelId="{CB1A9D6F-581B-45DC-B818-7611EC490219}">
      <dgm:prSet/>
      <dgm:spPr/>
      <dgm:t>
        <a:bodyPr/>
        <a:lstStyle/>
        <a:p>
          <a:r>
            <a:rPr lang="en-US" b="0" dirty="0" smtClean="0">
              <a:solidFill>
                <a:schemeClr val="bg1">
                  <a:lumMod val="95000"/>
                </a:schemeClr>
              </a:solidFill>
            </a:rPr>
            <a:t>Planning</a:t>
          </a:r>
        </a:p>
      </dgm:t>
    </dgm:pt>
    <dgm:pt modelId="{82D20ACA-1825-48DC-A8A1-B430AA7DFB80}" type="parTrans" cxnId="{E46D93FD-20C6-446A-9B1F-5F9C83BEEBEE}">
      <dgm:prSet/>
      <dgm:spPr/>
      <dgm:t>
        <a:bodyPr/>
        <a:lstStyle/>
        <a:p>
          <a:endParaRPr lang="en-US"/>
        </a:p>
      </dgm:t>
    </dgm:pt>
    <dgm:pt modelId="{0CEAD0BE-C67E-4274-A46B-B6ECF1F45685}" type="sibTrans" cxnId="{E46D93FD-20C6-446A-9B1F-5F9C83BEEBEE}">
      <dgm:prSet/>
      <dgm:spPr/>
      <dgm:t>
        <a:bodyPr/>
        <a:lstStyle/>
        <a:p>
          <a:endParaRPr lang="en-US"/>
        </a:p>
      </dgm:t>
    </dgm:pt>
    <dgm:pt modelId="{2733D7F1-B097-4420-B365-FEAD6DC036B1}">
      <dgm:prSet/>
      <dgm:spPr/>
      <dgm:t>
        <a:bodyPr/>
        <a:lstStyle/>
        <a:p>
          <a:r>
            <a:rPr lang="en-US" b="0" dirty="0" smtClean="0">
              <a:solidFill>
                <a:schemeClr val="bg1">
                  <a:lumMod val="95000"/>
                </a:schemeClr>
              </a:solidFill>
            </a:rPr>
            <a:t>Execution</a:t>
          </a:r>
        </a:p>
      </dgm:t>
    </dgm:pt>
    <dgm:pt modelId="{F98E8E2C-C008-48EA-81C3-A05D098DA441}" type="parTrans" cxnId="{84D31B8D-B520-47AF-9644-CC0DFCE3F7CC}">
      <dgm:prSet/>
      <dgm:spPr/>
      <dgm:t>
        <a:bodyPr/>
        <a:lstStyle/>
        <a:p>
          <a:endParaRPr lang="en-US"/>
        </a:p>
      </dgm:t>
    </dgm:pt>
    <dgm:pt modelId="{C7AB3ABE-E4DB-4891-82AF-D5420D37559C}" type="sibTrans" cxnId="{84D31B8D-B520-47AF-9644-CC0DFCE3F7CC}">
      <dgm:prSet/>
      <dgm:spPr/>
      <dgm:t>
        <a:bodyPr/>
        <a:lstStyle/>
        <a:p>
          <a:endParaRPr lang="en-US"/>
        </a:p>
      </dgm:t>
    </dgm:pt>
    <dgm:pt modelId="{162E2955-3F67-4D67-A6DB-7D22C94FCD90}">
      <dgm:prSet/>
      <dgm:spPr/>
      <dgm:t>
        <a:bodyPr/>
        <a:lstStyle/>
        <a:p>
          <a:r>
            <a:rPr lang="en-US" b="0" dirty="0" smtClean="0">
              <a:solidFill>
                <a:schemeClr val="bg1">
                  <a:lumMod val="95000"/>
                </a:schemeClr>
              </a:solidFill>
            </a:rPr>
            <a:t>Reporting</a:t>
          </a:r>
        </a:p>
      </dgm:t>
    </dgm:pt>
    <dgm:pt modelId="{4995C412-611B-4331-A57E-917DC56DC2A9}" type="parTrans" cxnId="{40291D3B-28F5-41C2-A18A-14F6944311A8}">
      <dgm:prSet/>
      <dgm:spPr/>
      <dgm:t>
        <a:bodyPr/>
        <a:lstStyle/>
        <a:p>
          <a:endParaRPr lang="en-US"/>
        </a:p>
      </dgm:t>
    </dgm:pt>
    <dgm:pt modelId="{87FD7CA0-88EA-4A66-A518-C04A52B0B402}" type="sibTrans" cxnId="{40291D3B-28F5-41C2-A18A-14F6944311A8}">
      <dgm:prSet/>
      <dgm:spPr/>
      <dgm:t>
        <a:bodyPr/>
        <a:lstStyle/>
        <a:p>
          <a:endParaRPr lang="en-US"/>
        </a:p>
      </dgm:t>
    </dgm:pt>
    <dgm:pt modelId="{C5A7BD8B-FFEA-4FC8-AA6D-6119E3B427D2}">
      <dgm:prSet/>
      <dgm:spPr/>
      <dgm:t>
        <a:bodyPr/>
        <a:lstStyle/>
        <a:p>
          <a:r>
            <a:rPr lang="en-US" b="0" dirty="0" smtClean="0">
              <a:solidFill>
                <a:srgbClr val="002060"/>
              </a:solidFill>
            </a:rPr>
            <a:t>Project Definition</a:t>
          </a:r>
        </a:p>
      </dgm:t>
    </dgm:pt>
    <dgm:pt modelId="{3EF4AFA9-341F-484C-AC8A-4ADBF7654DCE}" type="parTrans" cxnId="{8300494D-9F48-4E2E-BA77-4AF5CF7680DA}">
      <dgm:prSet/>
      <dgm:spPr/>
      <dgm:t>
        <a:bodyPr/>
        <a:lstStyle/>
        <a:p>
          <a:endParaRPr lang="en-US"/>
        </a:p>
      </dgm:t>
    </dgm:pt>
    <dgm:pt modelId="{E66C4317-9890-470C-90DB-FBBB3B4FF879}" type="sibTrans" cxnId="{8300494D-9F48-4E2E-BA77-4AF5CF7680DA}">
      <dgm:prSet/>
      <dgm:spPr/>
      <dgm:t>
        <a:bodyPr/>
        <a:lstStyle/>
        <a:p>
          <a:endParaRPr lang="en-US"/>
        </a:p>
      </dgm:t>
    </dgm:pt>
    <dgm:pt modelId="{FA008735-6558-49C6-A570-8117310E6A59}" type="pres">
      <dgm:prSet presAssocID="{E8B54C55-5AC2-4DB9-A695-E216FA6E8D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75FD9C-E035-454D-91FB-CB6E08C6B336}" type="pres">
      <dgm:prSet presAssocID="{5760F06E-B1AB-44EC-BEC1-E2EB5086DE0C}" presName="node" presStyleLbl="node1" presStyleIdx="0" presStyleCnt="6" custRadScaleRad="102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405443-3671-4F77-BB5D-2418789AC8B5}" type="pres">
      <dgm:prSet presAssocID="{5760F06E-B1AB-44EC-BEC1-E2EB5086DE0C}" presName="spNode" presStyleCnt="0"/>
      <dgm:spPr/>
    </dgm:pt>
    <dgm:pt modelId="{3C81DC40-956B-409D-BD4B-2ADF09B954AF}" type="pres">
      <dgm:prSet presAssocID="{3046F0A7-B39B-4AA3-B5AF-A176D0DC9461}" presName="sibTrans" presStyleLbl="sibTrans1D1" presStyleIdx="0" presStyleCnt="6"/>
      <dgm:spPr/>
      <dgm:t>
        <a:bodyPr/>
        <a:lstStyle/>
        <a:p>
          <a:endParaRPr lang="en-US"/>
        </a:p>
      </dgm:t>
    </dgm:pt>
    <dgm:pt modelId="{1C1E5298-4CD3-4934-8C95-10876C603172}" type="pres">
      <dgm:prSet presAssocID="{3FF5D980-BA23-49B6-9512-4C84720BE22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6FDA1-484C-4785-9AA6-9AF4360AF58C}" type="pres">
      <dgm:prSet presAssocID="{3FF5D980-BA23-49B6-9512-4C84720BE223}" presName="spNode" presStyleCnt="0"/>
      <dgm:spPr/>
    </dgm:pt>
    <dgm:pt modelId="{A8562927-57AC-4479-B086-E3C95F110FB5}" type="pres">
      <dgm:prSet presAssocID="{96466050-75D6-49E0-A8B1-83906435EDC5}" presName="sibTrans" presStyleLbl="sibTrans1D1" presStyleIdx="1" presStyleCnt="6"/>
      <dgm:spPr/>
      <dgm:t>
        <a:bodyPr/>
        <a:lstStyle/>
        <a:p>
          <a:endParaRPr lang="en-US"/>
        </a:p>
      </dgm:t>
    </dgm:pt>
    <dgm:pt modelId="{1A8335D8-1B21-43CA-A3BD-DFADBC8D7478}" type="pres">
      <dgm:prSet presAssocID="{CB1A9D6F-581B-45DC-B818-7611EC49021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A8ECDB-D724-43BF-AB32-5C3B405D25CC}" type="pres">
      <dgm:prSet presAssocID="{CB1A9D6F-581B-45DC-B818-7611EC490219}" presName="spNode" presStyleCnt="0"/>
      <dgm:spPr/>
    </dgm:pt>
    <dgm:pt modelId="{51C795A6-0293-4F98-B7B9-9776B78682F0}" type="pres">
      <dgm:prSet presAssocID="{0CEAD0BE-C67E-4274-A46B-B6ECF1F45685}" presName="sibTrans" presStyleLbl="sibTrans1D1" presStyleIdx="2" presStyleCnt="6"/>
      <dgm:spPr/>
      <dgm:t>
        <a:bodyPr/>
        <a:lstStyle/>
        <a:p>
          <a:endParaRPr lang="en-US"/>
        </a:p>
      </dgm:t>
    </dgm:pt>
    <dgm:pt modelId="{102B37B8-BC30-4859-8730-04DCE12B19C3}" type="pres">
      <dgm:prSet presAssocID="{2733D7F1-B097-4420-B365-FEAD6DC036B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093A95-C7FC-4F3F-9F7C-BAB781F3ED9F}" type="pres">
      <dgm:prSet presAssocID="{2733D7F1-B097-4420-B365-FEAD6DC036B1}" presName="spNode" presStyleCnt="0"/>
      <dgm:spPr/>
    </dgm:pt>
    <dgm:pt modelId="{46EF0F81-098E-4EC5-9B3C-016D96667B45}" type="pres">
      <dgm:prSet presAssocID="{C7AB3ABE-E4DB-4891-82AF-D5420D37559C}" presName="sibTrans" presStyleLbl="sibTrans1D1" presStyleIdx="3" presStyleCnt="6"/>
      <dgm:spPr/>
      <dgm:t>
        <a:bodyPr/>
        <a:lstStyle/>
        <a:p>
          <a:endParaRPr lang="en-US"/>
        </a:p>
      </dgm:t>
    </dgm:pt>
    <dgm:pt modelId="{7756DA73-D9AC-4E15-82FF-5C1FDC6C9FE9}" type="pres">
      <dgm:prSet presAssocID="{162E2955-3F67-4D67-A6DB-7D22C94FCD9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636115-3227-4EAC-AB09-8486F1F07D81}" type="pres">
      <dgm:prSet presAssocID="{162E2955-3F67-4D67-A6DB-7D22C94FCD90}" presName="spNode" presStyleCnt="0"/>
      <dgm:spPr/>
    </dgm:pt>
    <dgm:pt modelId="{A39C6396-4FD3-4BB6-8B2B-9078921C9B43}" type="pres">
      <dgm:prSet presAssocID="{87FD7CA0-88EA-4A66-A518-C04A52B0B402}" presName="sibTrans" presStyleLbl="sibTrans1D1" presStyleIdx="4" presStyleCnt="6"/>
      <dgm:spPr/>
      <dgm:t>
        <a:bodyPr/>
        <a:lstStyle/>
        <a:p>
          <a:endParaRPr lang="en-US"/>
        </a:p>
      </dgm:t>
    </dgm:pt>
    <dgm:pt modelId="{EEEA9CFF-F2E7-4952-8DC6-B4F5D81F5BD0}" type="pres">
      <dgm:prSet presAssocID="{C5A7BD8B-FFEA-4FC8-AA6D-6119E3B427D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5E224-F822-4A46-A24C-CB8514CAC568}" type="pres">
      <dgm:prSet presAssocID="{C5A7BD8B-FFEA-4FC8-AA6D-6119E3B427D2}" presName="spNode" presStyleCnt="0"/>
      <dgm:spPr/>
    </dgm:pt>
    <dgm:pt modelId="{CE930BAF-A5EB-47F9-BC9F-D85E8C76F7E7}" type="pres">
      <dgm:prSet presAssocID="{E66C4317-9890-470C-90DB-FBBB3B4FF879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8300494D-9F48-4E2E-BA77-4AF5CF7680DA}" srcId="{E8B54C55-5AC2-4DB9-A695-E216FA6E8D67}" destId="{C5A7BD8B-FFEA-4FC8-AA6D-6119E3B427D2}" srcOrd="5" destOrd="0" parTransId="{3EF4AFA9-341F-484C-AC8A-4ADBF7654DCE}" sibTransId="{E66C4317-9890-470C-90DB-FBBB3B4FF879}"/>
    <dgm:cxn modelId="{77EE27D0-7709-43D2-B203-EAB325460748}" type="presOf" srcId="{3046F0A7-B39B-4AA3-B5AF-A176D0DC9461}" destId="{3C81DC40-956B-409D-BD4B-2ADF09B954AF}" srcOrd="0" destOrd="0" presId="urn:microsoft.com/office/officeart/2005/8/layout/cycle5"/>
    <dgm:cxn modelId="{84D31B8D-B520-47AF-9644-CC0DFCE3F7CC}" srcId="{E8B54C55-5AC2-4DB9-A695-E216FA6E8D67}" destId="{2733D7F1-B097-4420-B365-FEAD6DC036B1}" srcOrd="3" destOrd="0" parTransId="{F98E8E2C-C008-48EA-81C3-A05D098DA441}" sibTransId="{C7AB3ABE-E4DB-4891-82AF-D5420D37559C}"/>
    <dgm:cxn modelId="{D26E7EA3-351D-449F-9C96-C915D6F31075}" type="presOf" srcId="{E8B54C55-5AC2-4DB9-A695-E216FA6E8D67}" destId="{FA008735-6558-49C6-A570-8117310E6A59}" srcOrd="0" destOrd="0" presId="urn:microsoft.com/office/officeart/2005/8/layout/cycle5"/>
    <dgm:cxn modelId="{AF35D777-8401-49D1-A97E-1747D7B2E380}" type="presOf" srcId="{2733D7F1-B097-4420-B365-FEAD6DC036B1}" destId="{102B37B8-BC30-4859-8730-04DCE12B19C3}" srcOrd="0" destOrd="0" presId="urn:microsoft.com/office/officeart/2005/8/layout/cycle5"/>
    <dgm:cxn modelId="{3AB449C6-F98D-4142-ABFD-1CD7B34D509A}" type="presOf" srcId="{96466050-75D6-49E0-A8B1-83906435EDC5}" destId="{A8562927-57AC-4479-B086-E3C95F110FB5}" srcOrd="0" destOrd="0" presId="urn:microsoft.com/office/officeart/2005/8/layout/cycle5"/>
    <dgm:cxn modelId="{C4593524-706E-4D38-9DB2-3128CB356A3B}" type="presOf" srcId="{0CEAD0BE-C67E-4274-A46B-B6ECF1F45685}" destId="{51C795A6-0293-4F98-B7B9-9776B78682F0}" srcOrd="0" destOrd="0" presId="urn:microsoft.com/office/officeart/2005/8/layout/cycle5"/>
    <dgm:cxn modelId="{E46D4119-4FD0-4CFF-AC51-5A99C4393B51}" type="presOf" srcId="{87FD7CA0-88EA-4A66-A518-C04A52B0B402}" destId="{A39C6396-4FD3-4BB6-8B2B-9078921C9B43}" srcOrd="0" destOrd="0" presId="urn:microsoft.com/office/officeart/2005/8/layout/cycle5"/>
    <dgm:cxn modelId="{F9A43174-987F-434E-AA1F-B3719004B721}" type="presOf" srcId="{5760F06E-B1AB-44EC-BEC1-E2EB5086DE0C}" destId="{D975FD9C-E035-454D-91FB-CB6E08C6B336}" srcOrd="0" destOrd="0" presId="urn:microsoft.com/office/officeart/2005/8/layout/cycle5"/>
    <dgm:cxn modelId="{C810122A-CF00-475E-A14F-BCA452245F37}" type="presOf" srcId="{C5A7BD8B-FFEA-4FC8-AA6D-6119E3B427D2}" destId="{EEEA9CFF-F2E7-4952-8DC6-B4F5D81F5BD0}" srcOrd="0" destOrd="0" presId="urn:microsoft.com/office/officeart/2005/8/layout/cycle5"/>
    <dgm:cxn modelId="{C2B1D8B0-19FE-4D0E-8AEA-043B1BAB4930}" type="presOf" srcId="{CB1A9D6F-581B-45DC-B818-7611EC490219}" destId="{1A8335D8-1B21-43CA-A3BD-DFADBC8D7478}" srcOrd="0" destOrd="0" presId="urn:microsoft.com/office/officeart/2005/8/layout/cycle5"/>
    <dgm:cxn modelId="{FAE3A2E6-5EE6-4013-8E16-623C9DA56845}" type="presOf" srcId="{3FF5D980-BA23-49B6-9512-4C84720BE223}" destId="{1C1E5298-4CD3-4934-8C95-10876C603172}" srcOrd="0" destOrd="0" presId="urn:microsoft.com/office/officeart/2005/8/layout/cycle5"/>
    <dgm:cxn modelId="{B258DA70-BB6C-436B-B6C6-D6CAF464E2D6}" type="presOf" srcId="{E66C4317-9890-470C-90DB-FBBB3B4FF879}" destId="{CE930BAF-A5EB-47F9-BC9F-D85E8C76F7E7}" srcOrd="0" destOrd="0" presId="urn:microsoft.com/office/officeart/2005/8/layout/cycle5"/>
    <dgm:cxn modelId="{D22D128D-E941-4474-A069-1072CA51E3A4}" srcId="{E8B54C55-5AC2-4DB9-A695-E216FA6E8D67}" destId="{5760F06E-B1AB-44EC-BEC1-E2EB5086DE0C}" srcOrd="0" destOrd="0" parTransId="{1E902C26-5463-43E9-AEF7-73BC62422E6F}" sibTransId="{3046F0A7-B39B-4AA3-B5AF-A176D0DC9461}"/>
    <dgm:cxn modelId="{923FA8CD-7B74-4955-88FE-660136AE0E83}" type="presOf" srcId="{162E2955-3F67-4D67-A6DB-7D22C94FCD90}" destId="{7756DA73-D9AC-4E15-82FF-5C1FDC6C9FE9}" srcOrd="0" destOrd="0" presId="urn:microsoft.com/office/officeart/2005/8/layout/cycle5"/>
    <dgm:cxn modelId="{E46D93FD-20C6-446A-9B1F-5F9C83BEEBEE}" srcId="{E8B54C55-5AC2-4DB9-A695-E216FA6E8D67}" destId="{CB1A9D6F-581B-45DC-B818-7611EC490219}" srcOrd="2" destOrd="0" parTransId="{82D20ACA-1825-48DC-A8A1-B430AA7DFB80}" sibTransId="{0CEAD0BE-C67E-4274-A46B-B6ECF1F45685}"/>
    <dgm:cxn modelId="{2A3B761F-1CA3-4DFC-B608-18B0B668E105}" type="presOf" srcId="{C7AB3ABE-E4DB-4891-82AF-D5420D37559C}" destId="{46EF0F81-098E-4EC5-9B3C-016D96667B45}" srcOrd="0" destOrd="0" presId="urn:microsoft.com/office/officeart/2005/8/layout/cycle5"/>
    <dgm:cxn modelId="{40291D3B-28F5-41C2-A18A-14F6944311A8}" srcId="{E8B54C55-5AC2-4DB9-A695-E216FA6E8D67}" destId="{162E2955-3F67-4D67-A6DB-7D22C94FCD90}" srcOrd="4" destOrd="0" parTransId="{4995C412-611B-4331-A57E-917DC56DC2A9}" sibTransId="{87FD7CA0-88EA-4A66-A518-C04A52B0B402}"/>
    <dgm:cxn modelId="{56E15D90-0FAA-4854-87F8-DA346A464823}" srcId="{E8B54C55-5AC2-4DB9-A695-E216FA6E8D67}" destId="{3FF5D980-BA23-49B6-9512-4C84720BE223}" srcOrd="1" destOrd="0" parTransId="{C58A2F70-2F6F-48F0-9078-47AB2BF63A44}" sibTransId="{96466050-75D6-49E0-A8B1-83906435EDC5}"/>
    <dgm:cxn modelId="{F2A51E77-5500-4E34-8B45-5252C040DB76}" type="presParOf" srcId="{FA008735-6558-49C6-A570-8117310E6A59}" destId="{D975FD9C-E035-454D-91FB-CB6E08C6B336}" srcOrd="0" destOrd="0" presId="urn:microsoft.com/office/officeart/2005/8/layout/cycle5"/>
    <dgm:cxn modelId="{CA53AFF6-79EE-4E03-9399-CECFE2D92CA2}" type="presParOf" srcId="{FA008735-6558-49C6-A570-8117310E6A59}" destId="{8E405443-3671-4F77-BB5D-2418789AC8B5}" srcOrd="1" destOrd="0" presId="urn:microsoft.com/office/officeart/2005/8/layout/cycle5"/>
    <dgm:cxn modelId="{D0FEC696-2BEC-4775-A89E-148A269E537D}" type="presParOf" srcId="{FA008735-6558-49C6-A570-8117310E6A59}" destId="{3C81DC40-956B-409D-BD4B-2ADF09B954AF}" srcOrd="2" destOrd="0" presId="urn:microsoft.com/office/officeart/2005/8/layout/cycle5"/>
    <dgm:cxn modelId="{8328C76D-0E8E-4066-B893-2923ED98B6D3}" type="presParOf" srcId="{FA008735-6558-49C6-A570-8117310E6A59}" destId="{1C1E5298-4CD3-4934-8C95-10876C603172}" srcOrd="3" destOrd="0" presId="urn:microsoft.com/office/officeart/2005/8/layout/cycle5"/>
    <dgm:cxn modelId="{9B166421-2AE2-4E8C-94DA-CD90FBEEB043}" type="presParOf" srcId="{FA008735-6558-49C6-A570-8117310E6A59}" destId="{6606FDA1-484C-4785-9AA6-9AF4360AF58C}" srcOrd="4" destOrd="0" presId="urn:microsoft.com/office/officeart/2005/8/layout/cycle5"/>
    <dgm:cxn modelId="{BB3F0751-8A07-4201-B820-74CFF99A7040}" type="presParOf" srcId="{FA008735-6558-49C6-A570-8117310E6A59}" destId="{A8562927-57AC-4479-B086-E3C95F110FB5}" srcOrd="5" destOrd="0" presId="urn:microsoft.com/office/officeart/2005/8/layout/cycle5"/>
    <dgm:cxn modelId="{3AB22460-938B-4F28-B1CB-31B004C6FEE6}" type="presParOf" srcId="{FA008735-6558-49C6-A570-8117310E6A59}" destId="{1A8335D8-1B21-43CA-A3BD-DFADBC8D7478}" srcOrd="6" destOrd="0" presId="urn:microsoft.com/office/officeart/2005/8/layout/cycle5"/>
    <dgm:cxn modelId="{0C39A13B-0723-4121-9DE6-EF3C1F039BB6}" type="presParOf" srcId="{FA008735-6558-49C6-A570-8117310E6A59}" destId="{9AA8ECDB-D724-43BF-AB32-5C3B405D25CC}" srcOrd="7" destOrd="0" presId="urn:microsoft.com/office/officeart/2005/8/layout/cycle5"/>
    <dgm:cxn modelId="{9B99556A-D633-4277-B7D0-F32E98D84381}" type="presParOf" srcId="{FA008735-6558-49C6-A570-8117310E6A59}" destId="{51C795A6-0293-4F98-B7B9-9776B78682F0}" srcOrd="8" destOrd="0" presId="urn:microsoft.com/office/officeart/2005/8/layout/cycle5"/>
    <dgm:cxn modelId="{66517AC2-F8F7-4945-98DB-D88D44FF2769}" type="presParOf" srcId="{FA008735-6558-49C6-A570-8117310E6A59}" destId="{102B37B8-BC30-4859-8730-04DCE12B19C3}" srcOrd="9" destOrd="0" presId="urn:microsoft.com/office/officeart/2005/8/layout/cycle5"/>
    <dgm:cxn modelId="{7B74116B-8D63-40AC-9D4B-81EE4D842CB5}" type="presParOf" srcId="{FA008735-6558-49C6-A570-8117310E6A59}" destId="{2C093A95-C7FC-4F3F-9F7C-BAB781F3ED9F}" srcOrd="10" destOrd="0" presId="urn:microsoft.com/office/officeart/2005/8/layout/cycle5"/>
    <dgm:cxn modelId="{71A1E06D-F9B4-4F72-9839-59A3293B0D4C}" type="presParOf" srcId="{FA008735-6558-49C6-A570-8117310E6A59}" destId="{46EF0F81-098E-4EC5-9B3C-016D96667B45}" srcOrd="11" destOrd="0" presId="urn:microsoft.com/office/officeart/2005/8/layout/cycle5"/>
    <dgm:cxn modelId="{BF4AC356-040A-4B3B-B49C-165EAE03F6BF}" type="presParOf" srcId="{FA008735-6558-49C6-A570-8117310E6A59}" destId="{7756DA73-D9AC-4E15-82FF-5C1FDC6C9FE9}" srcOrd="12" destOrd="0" presId="urn:microsoft.com/office/officeart/2005/8/layout/cycle5"/>
    <dgm:cxn modelId="{FDE98F17-7EC5-4D07-AEB9-6BDEF0385A9E}" type="presParOf" srcId="{FA008735-6558-49C6-A570-8117310E6A59}" destId="{41636115-3227-4EAC-AB09-8486F1F07D81}" srcOrd="13" destOrd="0" presId="urn:microsoft.com/office/officeart/2005/8/layout/cycle5"/>
    <dgm:cxn modelId="{759106F3-3DCB-4BC6-B719-8D7FA7ADC6E4}" type="presParOf" srcId="{FA008735-6558-49C6-A570-8117310E6A59}" destId="{A39C6396-4FD3-4BB6-8B2B-9078921C9B43}" srcOrd="14" destOrd="0" presId="urn:microsoft.com/office/officeart/2005/8/layout/cycle5"/>
    <dgm:cxn modelId="{5D770D6C-B7DC-4BE6-B571-5AE4F942541B}" type="presParOf" srcId="{FA008735-6558-49C6-A570-8117310E6A59}" destId="{EEEA9CFF-F2E7-4952-8DC6-B4F5D81F5BD0}" srcOrd="15" destOrd="0" presId="urn:microsoft.com/office/officeart/2005/8/layout/cycle5"/>
    <dgm:cxn modelId="{9FB7E77A-9CD4-472B-AB97-497194B62266}" type="presParOf" srcId="{FA008735-6558-49C6-A570-8117310E6A59}" destId="{A035E224-F822-4A46-A24C-CB8514CAC568}" srcOrd="16" destOrd="0" presId="urn:microsoft.com/office/officeart/2005/8/layout/cycle5"/>
    <dgm:cxn modelId="{20302BC0-C4B0-45B4-9D73-E893B3F112FA}" type="presParOf" srcId="{FA008735-6558-49C6-A570-8117310E6A59}" destId="{CE930BAF-A5EB-47F9-BC9F-D85E8C76F7E7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B54C55-5AC2-4DB9-A695-E216FA6E8D67}" type="doc">
      <dgm:prSet loTypeId="urn:microsoft.com/office/officeart/2005/8/layout/cycle5" loCatId="cycle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760F06E-B1AB-44EC-BEC1-E2EB5086DE0C}">
      <dgm:prSet phldrT="[Metin]"/>
      <dgm:spPr>
        <a:solidFill>
          <a:srgbClr val="FF6419"/>
        </a:solidFill>
      </dgm:spPr>
      <dgm:t>
        <a:bodyPr/>
        <a:lstStyle/>
        <a:p>
          <a:r>
            <a:rPr lang="en-US" b="0" smtClean="0">
              <a:solidFill>
                <a:srgbClr val="0000FF"/>
              </a:solidFill>
            </a:rPr>
            <a:t>Team Management</a:t>
          </a:r>
          <a:endParaRPr lang="en-US" b="0" dirty="0">
            <a:solidFill>
              <a:srgbClr val="0000FF"/>
            </a:solidFill>
          </a:endParaRPr>
        </a:p>
      </dgm:t>
    </dgm:pt>
    <dgm:pt modelId="{3046F0A7-B39B-4AA3-B5AF-A176D0DC9461}" type="sibTrans" cxnId="{D22D128D-E941-4474-A069-1072CA51E3A4}">
      <dgm:prSet/>
      <dgm:spPr/>
      <dgm:t>
        <a:bodyPr/>
        <a:lstStyle/>
        <a:p>
          <a:endParaRPr lang="en-US"/>
        </a:p>
      </dgm:t>
    </dgm:pt>
    <dgm:pt modelId="{1E902C26-5463-43E9-AEF7-73BC62422E6F}" type="parTrans" cxnId="{D22D128D-E941-4474-A069-1072CA51E3A4}">
      <dgm:prSet/>
      <dgm:spPr/>
      <dgm:t>
        <a:bodyPr/>
        <a:lstStyle/>
        <a:p>
          <a:endParaRPr lang="en-US"/>
        </a:p>
      </dgm:t>
    </dgm:pt>
    <dgm:pt modelId="{AADE9320-8CD7-4FD0-BC38-B6966035260A}">
      <dgm:prSet/>
      <dgm:spPr/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Planning</a:t>
          </a:r>
        </a:p>
      </dgm:t>
    </dgm:pt>
    <dgm:pt modelId="{B09BAF56-CC14-422C-A1D5-176C5504BC21}" type="parTrans" cxnId="{CCB8C08D-3953-4000-917A-FF1710699C28}">
      <dgm:prSet/>
      <dgm:spPr/>
      <dgm:t>
        <a:bodyPr/>
        <a:lstStyle/>
        <a:p>
          <a:endParaRPr lang="en-US"/>
        </a:p>
      </dgm:t>
    </dgm:pt>
    <dgm:pt modelId="{45698AE5-9F0E-4720-94C8-C4D9F3841313}" type="sibTrans" cxnId="{CCB8C08D-3953-4000-917A-FF1710699C28}">
      <dgm:prSet/>
      <dgm:spPr/>
      <dgm:t>
        <a:bodyPr/>
        <a:lstStyle/>
        <a:p>
          <a:endParaRPr lang="en-US"/>
        </a:p>
      </dgm:t>
    </dgm:pt>
    <dgm:pt modelId="{DF7F7946-CCB7-4602-A59B-8B49EF1549F7}">
      <dgm:prSet/>
      <dgm:spPr/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Execution</a:t>
          </a:r>
        </a:p>
      </dgm:t>
    </dgm:pt>
    <dgm:pt modelId="{1FB392D6-5861-454F-98B4-AE87AB881394}" type="parTrans" cxnId="{1E4DB274-D642-4218-8F86-43EDAF50BFF1}">
      <dgm:prSet/>
      <dgm:spPr/>
      <dgm:t>
        <a:bodyPr/>
        <a:lstStyle/>
        <a:p>
          <a:endParaRPr lang="en-US"/>
        </a:p>
      </dgm:t>
    </dgm:pt>
    <dgm:pt modelId="{C2C8CB00-1EB5-42B3-9456-238281F8FB6F}" type="sibTrans" cxnId="{1E4DB274-D642-4218-8F86-43EDAF50BFF1}">
      <dgm:prSet/>
      <dgm:spPr/>
      <dgm:t>
        <a:bodyPr/>
        <a:lstStyle/>
        <a:p>
          <a:endParaRPr lang="en-US"/>
        </a:p>
      </dgm:t>
    </dgm:pt>
    <dgm:pt modelId="{2F1120DD-4C39-4965-81B5-1F433248BEB4}">
      <dgm:prSet/>
      <dgm:spPr/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Reporting</a:t>
          </a:r>
        </a:p>
      </dgm:t>
    </dgm:pt>
    <dgm:pt modelId="{E419B7D8-F908-47AF-9DE1-EC01EF55DE10}" type="parTrans" cxnId="{730FD1CC-C25F-48F7-8B49-48051DEA27BD}">
      <dgm:prSet/>
      <dgm:spPr/>
      <dgm:t>
        <a:bodyPr/>
        <a:lstStyle/>
        <a:p>
          <a:endParaRPr lang="en-US"/>
        </a:p>
      </dgm:t>
    </dgm:pt>
    <dgm:pt modelId="{66201D14-E53B-40DF-8B58-DB65B4AD3863}" type="sibTrans" cxnId="{730FD1CC-C25F-48F7-8B49-48051DEA27BD}">
      <dgm:prSet/>
      <dgm:spPr/>
      <dgm:t>
        <a:bodyPr/>
        <a:lstStyle/>
        <a:p>
          <a:endParaRPr lang="en-US"/>
        </a:p>
      </dgm:t>
    </dgm:pt>
    <dgm:pt modelId="{2AC7E12C-EA26-4B96-B9B4-4429BEA450F9}">
      <dgm:prSet/>
      <dgm:spPr/>
      <dgm:t>
        <a:bodyPr/>
        <a:lstStyle/>
        <a:p>
          <a:r>
            <a:rPr lang="en-US" b="0" dirty="0" smtClean="0">
              <a:solidFill>
                <a:srgbClr val="002060"/>
              </a:solidFill>
            </a:rPr>
            <a:t>Project Definition</a:t>
          </a:r>
        </a:p>
      </dgm:t>
    </dgm:pt>
    <dgm:pt modelId="{13216474-ECA5-4127-B348-A126EB17E34F}" type="parTrans" cxnId="{93B6A76D-8879-41C7-991B-36D10A76E4F2}">
      <dgm:prSet/>
      <dgm:spPr/>
      <dgm:t>
        <a:bodyPr/>
        <a:lstStyle/>
        <a:p>
          <a:endParaRPr lang="en-US"/>
        </a:p>
      </dgm:t>
    </dgm:pt>
    <dgm:pt modelId="{19EF593D-4225-4FC3-AA06-F51029EC34AE}" type="sibTrans" cxnId="{93B6A76D-8879-41C7-991B-36D10A76E4F2}">
      <dgm:prSet/>
      <dgm:spPr/>
      <dgm:t>
        <a:bodyPr/>
        <a:lstStyle/>
        <a:p>
          <a:endParaRPr lang="en-US"/>
        </a:p>
      </dgm:t>
    </dgm:pt>
    <dgm:pt modelId="{AF269E40-9552-4FAF-8B08-7894E5C42718}">
      <dgm:prSet/>
      <dgm:spPr/>
      <dgm:t>
        <a:bodyPr/>
        <a:lstStyle/>
        <a:p>
          <a:r>
            <a:rPr lang="en-US" b="0" dirty="0" smtClean="0">
              <a:solidFill>
                <a:srgbClr val="002060"/>
              </a:solidFill>
            </a:rPr>
            <a:t>Tender</a:t>
          </a:r>
        </a:p>
      </dgm:t>
    </dgm:pt>
    <dgm:pt modelId="{90955B65-8CBE-4DE4-BC6D-5657633C5B6B}" type="parTrans" cxnId="{598B5453-69E5-446A-9C19-9CC985D54122}">
      <dgm:prSet/>
      <dgm:spPr/>
      <dgm:t>
        <a:bodyPr/>
        <a:lstStyle/>
        <a:p>
          <a:endParaRPr lang="en-US"/>
        </a:p>
      </dgm:t>
    </dgm:pt>
    <dgm:pt modelId="{E66F712B-5827-4981-82EF-A880A055DED5}" type="sibTrans" cxnId="{598B5453-69E5-446A-9C19-9CC985D54122}">
      <dgm:prSet/>
      <dgm:spPr/>
      <dgm:t>
        <a:bodyPr/>
        <a:lstStyle/>
        <a:p>
          <a:endParaRPr lang="en-US"/>
        </a:p>
      </dgm:t>
    </dgm:pt>
    <dgm:pt modelId="{FA008735-6558-49C6-A570-8117310E6A59}" type="pres">
      <dgm:prSet presAssocID="{E8B54C55-5AC2-4DB9-A695-E216FA6E8D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75FD9C-E035-454D-91FB-CB6E08C6B336}" type="pres">
      <dgm:prSet presAssocID="{5760F06E-B1AB-44EC-BEC1-E2EB5086DE0C}" presName="node" presStyleLbl="node1" presStyleIdx="0" presStyleCnt="6" custRadScaleRad="102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405443-3671-4F77-BB5D-2418789AC8B5}" type="pres">
      <dgm:prSet presAssocID="{5760F06E-B1AB-44EC-BEC1-E2EB5086DE0C}" presName="spNode" presStyleCnt="0"/>
      <dgm:spPr/>
    </dgm:pt>
    <dgm:pt modelId="{3C81DC40-956B-409D-BD4B-2ADF09B954AF}" type="pres">
      <dgm:prSet presAssocID="{3046F0A7-B39B-4AA3-B5AF-A176D0DC9461}" presName="sibTrans" presStyleLbl="sibTrans1D1" presStyleIdx="0" presStyleCnt="6"/>
      <dgm:spPr/>
      <dgm:t>
        <a:bodyPr/>
        <a:lstStyle/>
        <a:p>
          <a:endParaRPr lang="en-US"/>
        </a:p>
      </dgm:t>
    </dgm:pt>
    <dgm:pt modelId="{15A2F7FA-1AFF-413A-81E7-0EFF29D03028}" type="pres">
      <dgm:prSet presAssocID="{AADE9320-8CD7-4FD0-BC38-B6966035260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8EF6E-2BD4-42EE-B622-82747FE18EDC}" type="pres">
      <dgm:prSet presAssocID="{AADE9320-8CD7-4FD0-BC38-B6966035260A}" presName="spNode" presStyleCnt="0"/>
      <dgm:spPr/>
    </dgm:pt>
    <dgm:pt modelId="{94362BB6-73E2-4D2D-BDCA-E3CE4CF562C8}" type="pres">
      <dgm:prSet presAssocID="{45698AE5-9F0E-4720-94C8-C4D9F3841313}" presName="sibTrans" presStyleLbl="sibTrans1D1" presStyleIdx="1" presStyleCnt="6"/>
      <dgm:spPr/>
      <dgm:t>
        <a:bodyPr/>
        <a:lstStyle/>
        <a:p>
          <a:endParaRPr lang="en-US"/>
        </a:p>
      </dgm:t>
    </dgm:pt>
    <dgm:pt modelId="{C770986A-5CE7-4630-BBDD-20F631FAD187}" type="pres">
      <dgm:prSet presAssocID="{DF7F7946-CCB7-4602-A59B-8B49EF1549F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E85C2-AC5C-481E-96C8-C1C4D2F064F4}" type="pres">
      <dgm:prSet presAssocID="{DF7F7946-CCB7-4602-A59B-8B49EF1549F7}" presName="spNode" presStyleCnt="0"/>
      <dgm:spPr/>
    </dgm:pt>
    <dgm:pt modelId="{8ACFC945-37CF-4136-A797-F767B8010993}" type="pres">
      <dgm:prSet presAssocID="{C2C8CB00-1EB5-42B3-9456-238281F8FB6F}" presName="sibTrans" presStyleLbl="sibTrans1D1" presStyleIdx="2" presStyleCnt="6"/>
      <dgm:spPr/>
      <dgm:t>
        <a:bodyPr/>
        <a:lstStyle/>
        <a:p>
          <a:endParaRPr lang="en-US"/>
        </a:p>
      </dgm:t>
    </dgm:pt>
    <dgm:pt modelId="{C3E1C967-A391-4DD5-8D49-93912211D897}" type="pres">
      <dgm:prSet presAssocID="{2F1120DD-4C39-4965-81B5-1F433248BEB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0B7EC0-1A69-4506-A75B-05946825800D}" type="pres">
      <dgm:prSet presAssocID="{2F1120DD-4C39-4965-81B5-1F433248BEB4}" presName="spNode" presStyleCnt="0"/>
      <dgm:spPr/>
    </dgm:pt>
    <dgm:pt modelId="{4511626F-71DB-46C9-87BC-1C43D8B67548}" type="pres">
      <dgm:prSet presAssocID="{66201D14-E53B-40DF-8B58-DB65B4AD3863}" presName="sibTrans" presStyleLbl="sibTrans1D1" presStyleIdx="3" presStyleCnt="6"/>
      <dgm:spPr/>
      <dgm:t>
        <a:bodyPr/>
        <a:lstStyle/>
        <a:p>
          <a:endParaRPr lang="en-US"/>
        </a:p>
      </dgm:t>
    </dgm:pt>
    <dgm:pt modelId="{86CC1245-E336-4FB2-A20D-F6169DAA4BB4}" type="pres">
      <dgm:prSet presAssocID="{2AC7E12C-EA26-4B96-B9B4-4429BEA450F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E7B98-E43F-4BAF-870B-C5D2050E4343}" type="pres">
      <dgm:prSet presAssocID="{2AC7E12C-EA26-4B96-B9B4-4429BEA450F9}" presName="spNode" presStyleCnt="0"/>
      <dgm:spPr/>
    </dgm:pt>
    <dgm:pt modelId="{E2A67D38-5C21-4A76-9223-45EDB00B7291}" type="pres">
      <dgm:prSet presAssocID="{19EF593D-4225-4FC3-AA06-F51029EC34AE}" presName="sibTrans" presStyleLbl="sibTrans1D1" presStyleIdx="4" presStyleCnt="6"/>
      <dgm:spPr/>
      <dgm:t>
        <a:bodyPr/>
        <a:lstStyle/>
        <a:p>
          <a:endParaRPr lang="en-US"/>
        </a:p>
      </dgm:t>
    </dgm:pt>
    <dgm:pt modelId="{8E8B2A0F-5BB6-4A3B-BB41-FA3A0787438B}" type="pres">
      <dgm:prSet presAssocID="{AF269E40-9552-4FAF-8B08-7894E5C4271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EB38F-84AD-463D-9DBF-05DA5479FC31}" type="pres">
      <dgm:prSet presAssocID="{AF269E40-9552-4FAF-8B08-7894E5C42718}" presName="spNode" presStyleCnt="0"/>
      <dgm:spPr/>
    </dgm:pt>
    <dgm:pt modelId="{DB23EF41-34CB-4E23-910C-76B3B51952B7}" type="pres">
      <dgm:prSet presAssocID="{E66F712B-5827-4981-82EF-A880A055DED5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1E4DB274-D642-4218-8F86-43EDAF50BFF1}" srcId="{E8B54C55-5AC2-4DB9-A695-E216FA6E8D67}" destId="{DF7F7946-CCB7-4602-A59B-8B49EF1549F7}" srcOrd="2" destOrd="0" parTransId="{1FB392D6-5861-454F-98B4-AE87AB881394}" sibTransId="{C2C8CB00-1EB5-42B3-9456-238281F8FB6F}"/>
    <dgm:cxn modelId="{730FD1CC-C25F-48F7-8B49-48051DEA27BD}" srcId="{E8B54C55-5AC2-4DB9-A695-E216FA6E8D67}" destId="{2F1120DD-4C39-4965-81B5-1F433248BEB4}" srcOrd="3" destOrd="0" parTransId="{E419B7D8-F908-47AF-9DE1-EC01EF55DE10}" sibTransId="{66201D14-E53B-40DF-8B58-DB65B4AD3863}"/>
    <dgm:cxn modelId="{515012F1-2838-443B-84F4-27AF1DE925E2}" type="presOf" srcId="{2F1120DD-4C39-4965-81B5-1F433248BEB4}" destId="{C3E1C967-A391-4DD5-8D49-93912211D897}" srcOrd="0" destOrd="0" presId="urn:microsoft.com/office/officeart/2005/8/layout/cycle5"/>
    <dgm:cxn modelId="{93B6A76D-8879-41C7-991B-36D10A76E4F2}" srcId="{E8B54C55-5AC2-4DB9-A695-E216FA6E8D67}" destId="{2AC7E12C-EA26-4B96-B9B4-4429BEA450F9}" srcOrd="4" destOrd="0" parTransId="{13216474-ECA5-4127-B348-A126EB17E34F}" sibTransId="{19EF593D-4225-4FC3-AA06-F51029EC34AE}"/>
    <dgm:cxn modelId="{9F600892-5A18-476B-BA12-87D2E8C49AA0}" type="presOf" srcId="{E66F712B-5827-4981-82EF-A880A055DED5}" destId="{DB23EF41-34CB-4E23-910C-76B3B51952B7}" srcOrd="0" destOrd="0" presId="urn:microsoft.com/office/officeart/2005/8/layout/cycle5"/>
    <dgm:cxn modelId="{598B5453-69E5-446A-9C19-9CC985D54122}" srcId="{E8B54C55-5AC2-4DB9-A695-E216FA6E8D67}" destId="{AF269E40-9552-4FAF-8B08-7894E5C42718}" srcOrd="5" destOrd="0" parTransId="{90955B65-8CBE-4DE4-BC6D-5657633C5B6B}" sibTransId="{E66F712B-5827-4981-82EF-A880A055DED5}"/>
    <dgm:cxn modelId="{111C47E4-BEF8-4B70-93D7-7F937C874887}" type="presOf" srcId="{DF7F7946-CCB7-4602-A59B-8B49EF1549F7}" destId="{C770986A-5CE7-4630-BBDD-20F631FAD187}" srcOrd="0" destOrd="0" presId="urn:microsoft.com/office/officeart/2005/8/layout/cycle5"/>
    <dgm:cxn modelId="{CCB8C08D-3953-4000-917A-FF1710699C28}" srcId="{E8B54C55-5AC2-4DB9-A695-E216FA6E8D67}" destId="{AADE9320-8CD7-4FD0-BC38-B6966035260A}" srcOrd="1" destOrd="0" parTransId="{B09BAF56-CC14-422C-A1D5-176C5504BC21}" sibTransId="{45698AE5-9F0E-4720-94C8-C4D9F3841313}"/>
    <dgm:cxn modelId="{8410E25A-42BF-43ED-B7CB-B07FC5175D9A}" type="presOf" srcId="{3046F0A7-B39B-4AA3-B5AF-A176D0DC9461}" destId="{3C81DC40-956B-409D-BD4B-2ADF09B954AF}" srcOrd="0" destOrd="0" presId="urn:microsoft.com/office/officeart/2005/8/layout/cycle5"/>
    <dgm:cxn modelId="{8E0C5955-629A-44F3-B410-9E32A318CC11}" type="presOf" srcId="{AF269E40-9552-4FAF-8B08-7894E5C42718}" destId="{8E8B2A0F-5BB6-4A3B-BB41-FA3A0787438B}" srcOrd="0" destOrd="0" presId="urn:microsoft.com/office/officeart/2005/8/layout/cycle5"/>
    <dgm:cxn modelId="{6B4B701E-A467-45E0-B632-3F7A7E354172}" type="presOf" srcId="{45698AE5-9F0E-4720-94C8-C4D9F3841313}" destId="{94362BB6-73E2-4D2D-BDCA-E3CE4CF562C8}" srcOrd="0" destOrd="0" presId="urn:microsoft.com/office/officeart/2005/8/layout/cycle5"/>
    <dgm:cxn modelId="{1617464C-63C8-4505-A1B5-627EB230F741}" type="presOf" srcId="{5760F06E-B1AB-44EC-BEC1-E2EB5086DE0C}" destId="{D975FD9C-E035-454D-91FB-CB6E08C6B336}" srcOrd="0" destOrd="0" presId="urn:microsoft.com/office/officeart/2005/8/layout/cycle5"/>
    <dgm:cxn modelId="{D22D128D-E941-4474-A069-1072CA51E3A4}" srcId="{E8B54C55-5AC2-4DB9-A695-E216FA6E8D67}" destId="{5760F06E-B1AB-44EC-BEC1-E2EB5086DE0C}" srcOrd="0" destOrd="0" parTransId="{1E902C26-5463-43E9-AEF7-73BC62422E6F}" sibTransId="{3046F0A7-B39B-4AA3-B5AF-A176D0DC9461}"/>
    <dgm:cxn modelId="{E6036C5C-A301-41A1-88F8-86A28D578109}" type="presOf" srcId="{2AC7E12C-EA26-4B96-B9B4-4429BEA450F9}" destId="{86CC1245-E336-4FB2-A20D-F6169DAA4BB4}" srcOrd="0" destOrd="0" presId="urn:microsoft.com/office/officeart/2005/8/layout/cycle5"/>
    <dgm:cxn modelId="{4EFB0831-8033-48A5-8C31-7DE51B34F790}" type="presOf" srcId="{AADE9320-8CD7-4FD0-BC38-B6966035260A}" destId="{15A2F7FA-1AFF-413A-81E7-0EFF29D03028}" srcOrd="0" destOrd="0" presId="urn:microsoft.com/office/officeart/2005/8/layout/cycle5"/>
    <dgm:cxn modelId="{EB024FFC-1135-486B-B49B-3FB0882EA521}" type="presOf" srcId="{E8B54C55-5AC2-4DB9-A695-E216FA6E8D67}" destId="{FA008735-6558-49C6-A570-8117310E6A59}" srcOrd="0" destOrd="0" presId="urn:microsoft.com/office/officeart/2005/8/layout/cycle5"/>
    <dgm:cxn modelId="{010D03FE-DA45-4F4F-AA83-BBDF469C2BCB}" type="presOf" srcId="{19EF593D-4225-4FC3-AA06-F51029EC34AE}" destId="{E2A67D38-5C21-4A76-9223-45EDB00B7291}" srcOrd="0" destOrd="0" presId="urn:microsoft.com/office/officeart/2005/8/layout/cycle5"/>
    <dgm:cxn modelId="{BBDF2850-B365-40C6-96CC-D1F256B70073}" type="presOf" srcId="{66201D14-E53B-40DF-8B58-DB65B4AD3863}" destId="{4511626F-71DB-46C9-87BC-1C43D8B67548}" srcOrd="0" destOrd="0" presId="urn:microsoft.com/office/officeart/2005/8/layout/cycle5"/>
    <dgm:cxn modelId="{53E69E91-FCDB-42C6-8818-8D5E1E22B5C8}" type="presOf" srcId="{C2C8CB00-1EB5-42B3-9456-238281F8FB6F}" destId="{8ACFC945-37CF-4136-A797-F767B8010993}" srcOrd="0" destOrd="0" presId="urn:microsoft.com/office/officeart/2005/8/layout/cycle5"/>
    <dgm:cxn modelId="{F836F0CD-2B59-43C0-8168-B178D59B6257}" type="presParOf" srcId="{FA008735-6558-49C6-A570-8117310E6A59}" destId="{D975FD9C-E035-454D-91FB-CB6E08C6B336}" srcOrd="0" destOrd="0" presId="urn:microsoft.com/office/officeart/2005/8/layout/cycle5"/>
    <dgm:cxn modelId="{280CD4B5-1C96-4B6B-B4A4-58AC29A542EC}" type="presParOf" srcId="{FA008735-6558-49C6-A570-8117310E6A59}" destId="{8E405443-3671-4F77-BB5D-2418789AC8B5}" srcOrd="1" destOrd="0" presId="urn:microsoft.com/office/officeart/2005/8/layout/cycle5"/>
    <dgm:cxn modelId="{3C86FB0E-E2C2-412A-A87C-9E03A283DCAA}" type="presParOf" srcId="{FA008735-6558-49C6-A570-8117310E6A59}" destId="{3C81DC40-956B-409D-BD4B-2ADF09B954AF}" srcOrd="2" destOrd="0" presId="urn:microsoft.com/office/officeart/2005/8/layout/cycle5"/>
    <dgm:cxn modelId="{660A1294-2F72-4485-AFC2-431F20672908}" type="presParOf" srcId="{FA008735-6558-49C6-A570-8117310E6A59}" destId="{15A2F7FA-1AFF-413A-81E7-0EFF29D03028}" srcOrd="3" destOrd="0" presId="urn:microsoft.com/office/officeart/2005/8/layout/cycle5"/>
    <dgm:cxn modelId="{7F3BE697-D53D-45CF-9985-87EA8F413E9F}" type="presParOf" srcId="{FA008735-6558-49C6-A570-8117310E6A59}" destId="{BBC8EF6E-2BD4-42EE-B622-82747FE18EDC}" srcOrd="4" destOrd="0" presId="urn:microsoft.com/office/officeart/2005/8/layout/cycle5"/>
    <dgm:cxn modelId="{0065099D-CB79-41F3-A100-CDB9DE167EDA}" type="presParOf" srcId="{FA008735-6558-49C6-A570-8117310E6A59}" destId="{94362BB6-73E2-4D2D-BDCA-E3CE4CF562C8}" srcOrd="5" destOrd="0" presId="urn:microsoft.com/office/officeart/2005/8/layout/cycle5"/>
    <dgm:cxn modelId="{4D1CDC4B-CC7F-442E-A47F-FAEB14541243}" type="presParOf" srcId="{FA008735-6558-49C6-A570-8117310E6A59}" destId="{C770986A-5CE7-4630-BBDD-20F631FAD187}" srcOrd="6" destOrd="0" presId="urn:microsoft.com/office/officeart/2005/8/layout/cycle5"/>
    <dgm:cxn modelId="{8560F3BA-5DDA-46D7-A591-99535379859A}" type="presParOf" srcId="{FA008735-6558-49C6-A570-8117310E6A59}" destId="{489E85C2-AC5C-481E-96C8-C1C4D2F064F4}" srcOrd="7" destOrd="0" presId="urn:microsoft.com/office/officeart/2005/8/layout/cycle5"/>
    <dgm:cxn modelId="{6B2333BE-E93D-4E96-A55B-20B0C06CA2A9}" type="presParOf" srcId="{FA008735-6558-49C6-A570-8117310E6A59}" destId="{8ACFC945-37CF-4136-A797-F767B8010993}" srcOrd="8" destOrd="0" presId="urn:microsoft.com/office/officeart/2005/8/layout/cycle5"/>
    <dgm:cxn modelId="{719A7403-DFFA-4CD3-91DC-99CA3394EA1A}" type="presParOf" srcId="{FA008735-6558-49C6-A570-8117310E6A59}" destId="{C3E1C967-A391-4DD5-8D49-93912211D897}" srcOrd="9" destOrd="0" presId="urn:microsoft.com/office/officeart/2005/8/layout/cycle5"/>
    <dgm:cxn modelId="{A01188DD-BF4C-47D7-BF92-7DB502F44AED}" type="presParOf" srcId="{FA008735-6558-49C6-A570-8117310E6A59}" destId="{2E0B7EC0-1A69-4506-A75B-05946825800D}" srcOrd="10" destOrd="0" presId="urn:microsoft.com/office/officeart/2005/8/layout/cycle5"/>
    <dgm:cxn modelId="{2B0D3CD1-8692-4428-81DD-4221F0DF80FA}" type="presParOf" srcId="{FA008735-6558-49C6-A570-8117310E6A59}" destId="{4511626F-71DB-46C9-87BC-1C43D8B67548}" srcOrd="11" destOrd="0" presId="urn:microsoft.com/office/officeart/2005/8/layout/cycle5"/>
    <dgm:cxn modelId="{67E67BE5-6CE0-4B53-BD0B-6DFFF2D38E02}" type="presParOf" srcId="{FA008735-6558-49C6-A570-8117310E6A59}" destId="{86CC1245-E336-4FB2-A20D-F6169DAA4BB4}" srcOrd="12" destOrd="0" presId="urn:microsoft.com/office/officeart/2005/8/layout/cycle5"/>
    <dgm:cxn modelId="{DEF6E92C-C61C-4367-BDEF-BF3069CDC1A0}" type="presParOf" srcId="{FA008735-6558-49C6-A570-8117310E6A59}" destId="{8CFE7B98-E43F-4BAF-870B-C5D2050E4343}" srcOrd="13" destOrd="0" presId="urn:microsoft.com/office/officeart/2005/8/layout/cycle5"/>
    <dgm:cxn modelId="{8D070B99-E875-4357-9875-2A87F87413D7}" type="presParOf" srcId="{FA008735-6558-49C6-A570-8117310E6A59}" destId="{E2A67D38-5C21-4A76-9223-45EDB00B7291}" srcOrd="14" destOrd="0" presId="urn:microsoft.com/office/officeart/2005/8/layout/cycle5"/>
    <dgm:cxn modelId="{FBD0AE1C-20A6-4410-8E41-B254A5F56D73}" type="presParOf" srcId="{FA008735-6558-49C6-A570-8117310E6A59}" destId="{8E8B2A0F-5BB6-4A3B-BB41-FA3A0787438B}" srcOrd="15" destOrd="0" presId="urn:microsoft.com/office/officeart/2005/8/layout/cycle5"/>
    <dgm:cxn modelId="{12CD09A2-C629-4692-99BC-8724C867DBA0}" type="presParOf" srcId="{FA008735-6558-49C6-A570-8117310E6A59}" destId="{55AEB38F-84AD-463D-9DBF-05DA5479FC31}" srcOrd="16" destOrd="0" presId="urn:microsoft.com/office/officeart/2005/8/layout/cycle5"/>
    <dgm:cxn modelId="{A24CF65D-DFB4-45DA-893B-46303D6BFDEB}" type="presParOf" srcId="{FA008735-6558-49C6-A570-8117310E6A59}" destId="{DB23EF41-34CB-4E23-910C-76B3B51952B7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B54C55-5AC2-4DB9-A695-E216FA6E8D67}" type="doc">
      <dgm:prSet loTypeId="urn:microsoft.com/office/officeart/2005/8/layout/cycle5" loCatId="cycle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760F06E-B1AB-44EC-BEC1-E2EB5086DE0C}">
      <dgm:prSet phldrT="[Metin]"/>
      <dgm:spPr>
        <a:solidFill>
          <a:srgbClr val="FF6419"/>
        </a:solidFill>
      </dgm:spPr>
      <dgm:t>
        <a:bodyPr/>
        <a:lstStyle/>
        <a:p>
          <a:r>
            <a:rPr lang="en-US" b="0" dirty="0" smtClean="0">
              <a:solidFill>
                <a:srgbClr val="0000FF"/>
              </a:solidFill>
            </a:rPr>
            <a:t>Planning</a:t>
          </a:r>
          <a:endParaRPr lang="en-US" b="0" dirty="0">
            <a:solidFill>
              <a:srgbClr val="0000FF"/>
            </a:solidFill>
          </a:endParaRPr>
        </a:p>
      </dgm:t>
    </dgm:pt>
    <dgm:pt modelId="{3046F0A7-B39B-4AA3-B5AF-A176D0DC9461}" type="sibTrans" cxnId="{D22D128D-E941-4474-A069-1072CA51E3A4}">
      <dgm:prSet/>
      <dgm:spPr/>
      <dgm:t>
        <a:bodyPr/>
        <a:lstStyle/>
        <a:p>
          <a:endParaRPr lang="en-US"/>
        </a:p>
      </dgm:t>
    </dgm:pt>
    <dgm:pt modelId="{1E902C26-5463-43E9-AEF7-73BC62422E6F}" type="parTrans" cxnId="{D22D128D-E941-4474-A069-1072CA51E3A4}">
      <dgm:prSet/>
      <dgm:spPr/>
      <dgm:t>
        <a:bodyPr/>
        <a:lstStyle/>
        <a:p>
          <a:endParaRPr lang="en-US"/>
        </a:p>
      </dgm:t>
    </dgm:pt>
    <dgm:pt modelId="{EAF5A935-C28A-402E-A032-E8A7B914C7A6}">
      <dgm:prSet/>
      <dgm:spPr/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Execution</a:t>
          </a:r>
        </a:p>
      </dgm:t>
    </dgm:pt>
    <dgm:pt modelId="{1C712547-4723-479E-B75B-41300F936AC4}" type="parTrans" cxnId="{66CD2E76-2B13-4561-9992-CC8D1049B360}">
      <dgm:prSet/>
      <dgm:spPr/>
      <dgm:t>
        <a:bodyPr/>
        <a:lstStyle/>
        <a:p>
          <a:endParaRPr lang="en-US"/>
        </a:p>
      </dgm:t>
    </dgm:pt>
    <dgm:pt modelId="{3D60B654-F7DC-4CCB-9B07-515A5FBF5FFE}" type="sibTrans" cxnId="{66CD2E76-2B13-4561-9992-CC8D1049B360}">
      <dgm:prSet/>
      <dgm:spPr/>
      <dgm:t>
        <a:bodyPr/>
        <a:lstStyle/>
        <a:p>
          <a:endParaRPr lang="en-US"/>
        </a:p>
      </dgm:t>
    </dgm:pt>
    <dgm:pt modelId="{2FD66C44-65A5-4C77-B257-3460EDD824EF}">
      <dgm:prSet/>
      <dgm:spPr/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Reporting</a:t>
          </a:r>
        </a:p>
      </dgm:t>
    </dgm:pt>
    <dgm:pt modelId="{596FE13D-00CC-49A8-A973-54BAAEE77470}" type="parTrans" cxnId="{A8C0393B-807B-482B-9C73-6A10A855E1BF}">
      <dgm:prSet/>
      <dgm:spPr/>
      <dgm:t>
        <a:bodyPr/>
        <a:lstStyle/>
        <a:p>
          <a:endParaRPr lang="en-US"/>
        </a:p>
      </dgm:t>
    </dgm:pt>
    <dgm:pt modelId="{58528BD5-3113-420C-8D00-6EE4C016823B}" type="sibTrans" cxnId="{A8C0393B-807B-482B-9C73-6A10A855E1BF}">
      <dgm:prSet/>
      <dgm:spPr/>
      <dgm:t>
        <a:bodyPr/>
        <a:lstStyle/>
        <a:p>
          <a:endParaRPr lang="en-US"/>
        </a:p>
      </dgm:t>
    </dgm:pt>
    <dgm:pt modelId="{EE1BD16B-BA94-42B0-8562-1677DEDA4EA1}">
      <dgm:prSet/>
      <dgm:spPr/>
      <dgm:t>
        <a:bodyPr/>
        <a:lstStyle/>
        <a:p>
          <a:r>
            <a:rPr lang="en-US" b="0" dirty="0" smtClean="0">
              <a:solidFill>
                <a:srgbClr val="002060"/>
              </a:solidFill>
            </a:rPr>
            <a:t>Project Definition</a:t>
          </a:r>
        </a:p>
      </dgm:t>
    </dgm:pt>
    <dgm:pt modelId="{9DD20369-2670-4125-814B-236FF1E163C6}" type="parTrans" cxnId="{6CDD8F84-ED0A-4D3E-967C-5A480D4FA265}">
      <dgm:prSet/>
      <dgm:spPr/>
      <dgm:t>
        <a:bodyPr/>
        <a:lstStyle/>
        <a:p>
          <a:endParaRPr lang="en-US"/>
        </a:p>
      </dgm:t>
    </dgm:pt>
    <dgm:pt modelId="{AFCB3486-E16B-4068-BB06-3E6147ECAEF7}" type="sibTrans" cxnId="{6CDD8F84-ED0A-4D3E-967C-5A480D4FA265}">
      <dgm:prSet/>
      <dgm:spPr/>
      <dgm:t>
        <a:bodyPr/>
        <a:lstStyle/>
        <a:p>
          <a:endParaRPr lang="en-US"/>
        </a:p>
      </dgm:t>
    </dgm:pt>
    <dgm:pt modelId="{E7F8B06B-BBD4-44AB-B675-0B578D45B97B}">
      <dgm:prSet/>
      <dgm:spPr/>
      <dgm:t>
        <a:bodyPr/>
        <a:lstStyle/>
        <a:p>
          <a:r>
            <a:rPr lang="en-US" b="0" dirty="0" smtClean="0">
              <a:solidFill>
                <a:srgbClr val="002060"/>
              </a:solidFill>
            </a:rPr>
            <a:t>Tender</a:t>
          </a:r>
        </a:p>
      </dgm:t>
    </dgm:pt>
    <dgm:pt modelId="{66647FB3-BB6B-412B-A6C1-57D490F4E42A}" type="parTrans" cxnId="{2DA4693C-0A2C-40D7-B347-D916E519A337}">
      <dgm:prSet/>
      <dgm:spPr/>
      <dgm:t>
        <a:bodyPr/>
        <a:lstStyle/>
        <a:p>
          <a:endParaRPr lang="en-US"/>
        </a:p>
      </dgm:t>
    </dgm:pt>
    <dgm:pt modelId="{C4EE66FC-E2E0-4834-A9C5-FC7992BB00D4}" type="sibTrans" cxnId="{2DA4693C-0A2C-40D7-B347-D916E519A337}">
      <dgm:prSet/>
      <dgm:spPr/>
      <dgm:t>
        <a:bodyPr/>
        <a:lstStyle/>
        <a:p>
          <a:endParaRPr lang="en-US"/>
        </a:p>
      </dgm:t>
    </dgm:pt>
    <dgm:pt modelId="{1CECCF3E-A7B1-4C85-BEC2-388257E809DE}">
      <dgm:prSet/>
      <dgm:spPr/>
      <dgm:t>
        <a:bodyPr/>
        <a:lstStyle/>
        <a:p>
          <a:r>
            <a:rPr lang="en-US" b="0" dirty="0" smtClean="0">
              <a:solidFill>
                <a:srgbClr val="002060"/>
              </a:solidFill>
            </a:rPr>
            <a:t>Team Management</a:t>
          </a:r>
        </a:p>
      </dgm:t>
    </dgm:pt>
    <dgm:pt modelId="{2E73B441-550B-4F9D-9CFA-D1E7DE18BB00}" type="parTrans" cxnId="{CB625AB5-7549-4488-A251-FB974AA89A97}">
      <dgm:prSet/>
      <dgm:spPr/>
      <dgm:t>
        <a:bodyPr/>
        <a:lstStyle/>
        <a:p>
          <a:endParaRPr lang="en-US"/>
        </a:p>
      </dgm:t>
    </dgm:pt>
    <dgm:pt modelId="{811EE7B3-4BD7-43E8-8DBF-D1D3B72358AC}" type="sibTrans" cxnId="{CB625AB5-7549-4488-A251-FB974AA89A97}">
      <dgm:prSet/>
      <dgm:spPr/>
      <dgm:t>
        <a:bodyPr/>
        <a:lstStyle/>
        <a:p>
          <a:endParaRPr lang="en-US"/>
        </a:p>
      </dgm:t>
    </dgm:pt>
    <dgm:pt modelId="{FA008735-6558-49C6-A570-8117310E6A59}" type="pres">
      <dgm:prSet presAssocID="{E8B54C55-5AC2-4DB9-A695-E216FA6E8D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75FD9C-E035-454D-91FB-CB6E08C6B336}" type="pres">
      <dgm:prSet presAssocID="{5760F06E-B1AB-44EC-BEC1-E2EB5086DE0C}" presName="node" presStyleLbl="node1" presStyleIdx="0" presStyleCnt="6" custRadScaleRad="102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405443-3671-4F77-BB5D-2418789AC8B5}" type="pres">
      <dgm:prSet presAssocID="{5760F06E-B1AB-44EC-BEC1-E2EB5086DE0C}" presName="spNode" presStyleCnt="0"/>
      <dgm:spPr/>
    </dgm:pt>
    <dgm:pt modelId="{3C81DC40-956B-409D-BD4B-2ADF09B954AF}" type="pres">
      <dgm:prSet presAssocID="{3046F0A7-B39B-4AA3-B5AF-A176D0DC9461}" presName="sibTrans" presStyleLbl="sibTrans1D1" presStyleIdx="0" presStyleCnt="6"/>
      <dgm:spPr/>
      <dgm:t>
        <a:bodyPr/>
        <a:lstStyle/>
        <a:p>
          <a:endParaRPr lang="en-US"/>
        </a:p>
      </dgm:t>
    </dgm:pt>
    <dgm:pt modelId="{0C42F86E-C301-4E9F-A330-CF3F047CD485}" type="pres">
      <dgm:prSet presAssocID="{EAF5A935-C28A-402E-A032-E8A7B914C7A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6E730-8310-460F-80C2-99EFB9CD15F9}" type="pres">
      <dgm:prSet presAssocID="{EAF5A935-C28A-402E-A032-E8A7B914C7A6}" presName="spNode" presStyleCnt="0"/>
      <dgm:spPr/>
    </dgm:pt>
    <dgm:pt modelId="{A1600984-D01C-4676-BFD9-E1F1B59A9D3B}" type="pres">
      <dgm:prSet presAssocID="{3D60B654-F7DC-4CCB-9B07-515A5FBF5FFE}" presName="sibTrans" presStyleLbl="sibTrans1D1" presStyleIdx="1" presStyleCnt="6"/>
      <dgm:spPr/>
      <dgm:t>
        <a:bodyPr/>
        <a:lstStyle/>
        <a:p>
          <a:endParaRPr lang="en-US"/>
        </a:p>
      </dgm:t>
    </dgm:pt>
    <dgm:pt modelId="{A964579E-2594-4DE9-A572-1228E5114F00}" type="pres">
      <dgm:prSet presAssocID="{2FD66C44-65A5-4C77-B257-3460EDD824E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3A136B-6833-49A3-BBFE-B16AA6FE3DFC}" type="pres">
      <dgm:prSet presAssocID="{2FD66C44-65A5-4C77-B257-3460EDD824EF}" presName="spNode" presStyleCnt="0"/>
      <dgm:spPr/>
    </dgm:pt>
    <dgm:pt modelId="{C2C5B4D9-2DF6-4D91-8EEC-E2F12FB10B60}" type="pres">
      <dgm:prSet presAssocID="{58528BD5-3113-420C-8D00-6EE4C016823B}" presName="sibTrans" presStyleLbl="sibTrans1D1" presStyleIdx="2" presStyleCnt="6"/>
      <dgm:spPr/>
      <dgm:t>
        <a:bodyPr/>
        <a:lstStyle/>
        <a:p>
          <a:endParaRPr lang="en-US"/>
        </a:p>
      </dgm:t>
    </dgm:pt>
    <dgm:pt modelId="{A34E70A6-A936-4524-9BEE-B44299BF1029}" type="pres">
      <dgm:prSet presAssocID="{EE1BD16B-BA94-42B0-8562-1677DEDA4EA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94FA7-FA29-4992-AFE5-196738DCD742}" type="pres">
      <dgm:prSet presAssocID="{EE1BD16B-BA94-42B0-8562-1677DEDA4EA1}" presName="spNode" presStyleCnt="0"/>
      <dgm:spPr/>
    </dgm:pt>
    <dgm:pt modelId="{C06B8B67-4033-47BB-B03E-E088227BE08F}" type="pres">
      <dgm:prSet presAssocID="{AFCB3486-E16B-4068-BB06-3E6147ECAEF7}" presName="sibTrans" presStyleLbl="sibTrans1D1" presStyleIdx="3" presStyleCnt="6"/>
      <dgm:spPr/>
      <dgm:t>
        <a:bodyPr/>
        <a:lstStyle/>
        <a:p>
          <a:endParaRPr lang="en-US"/>
        </a:p>
      </dgm:t>
    </dgm:pt>
    <dgm:pt modelId="{DB63A748-8CDF-4D68-9328-56B23BF5AA5F}" type="pres">
      <dgm:prSet presAssocID="{E7F8B06B-BBD4-44AB-B675-0B578D45B97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44808-933A-4598-8201-ACE1F831EFBC}" type="pres">
      <dgm:prSet presAssocID="{E7F8B06B-BBD4-44AB-B675-0B578D45B97B}" presName="spNode" presStyleCnt="0"/>
      <dgm:spPr/>
    </dgm:pt>
    <dgm:pt modelId="{492DA7F7-B539-413B-95A5-363EF68AB632}" type="pres">
      <dgm:prSet presAssocID="{C4EE66FC-E2E0-4834-A9C5-FC7992BB00D4}" presName="sibTrans" presStyleLbl="sibTrans1D1" presStyleIdx="4" presStyleCnt="6"/>
      <dgm:spPr/>
      <dgm:t>
        <a:bodyPr/>
        <a:lstStyle/>
        <a:p>
          <a:endParaRPr lang="en-US"/>
        </a:p>
      </dgm:t>
    </dgm:pt>
    <dgm:pt modelId="{9AEBF253-C0C3-43D0-B267-347F44A4A162}" type="pres">
      <dgm:prSet presAssocID="{1CECCF3E-A7B1-4C85-BEC2-388257E809D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46D257-7E40-470E-85A4-9542E715760D}" type="pres">
      <dgm:prSet presAssocID="{1CECCF3E-A7B1-4C85-BEC2-388257E809DE}" presName="spNode" presStyleCnt="0"/>
      <dgm:spPr/>
    </dgm:pt>
    <dgm:pt modelId="{4D7FBA18-7D34-45EB-A9D5-3A1E96A3D2E4}" type="pres">
      <dgm:prSet presAssocID="{811EE7B3-4BD7-43E8-8DBF-D1D3B72358AC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6123A137-DBBD-417A-8FB9-AAAC4C7261A3}" type="presOf" srcId="{3D60B654-F7DC-4CCB-9B07-515A5FBF5FFE}" destId="{A1600984-D01C-4676-BFD9-E1F1B59A9D3B}" srcOrd="0" destOrd="0" presId="urn:microsoft.com/office/officeart/2005/8/layout/cycle5"/>
    <dgm:cxn modelId="{511CCEAF-FFE2-4D8F-A2F7-EA398ACEBED4}" type="presOf" srcId="{EE1BD16B-BA94-42B0-8562-1677DEDA4EA1}" destId="{A34E70A6-A936-4524-9BEE-B44299BF1029}" srcOrd="0" destOrd="0" presId="urn:microsoft.com/office/officeart/2005/8/layout/cycle5"/>
    <dgm:cxn modelId="{C572CD70-0CBE-4DF0-951F-9B22D1CC547C}" type="presOf" srcId="{1CECCF3E-A7B1-4C85-BEC2-388257E809DE}" destId="{9AEBF253-C0C3-43D0-B267-347F44A4A162}" srcOrd="0" destOrd="0" presId="urn:microsoft.com/office/officeart/2005/8/layout/cycle5"/>
    <dgm:cxn modelId="{084B2002-290F-4398-9AF9-A171126C2717}" type="presOf" srcId="{AFCB3486-E16B-4068-BB06-3E6147ECAEF7}" destId="{C06B8B67-4033-47BB-B03E-E088227BE08F}" srcOrd="0" destOrd="0" presId="urn:microsoft.com/office/officeart/2005/8/layout/cycle5"/>
    <dgm:cxn modelId="{4D4FF2BE-1DA1-43FB-9E0E-D738DEE73FE6}" type="presOf" srcId="{811EE7B3-4BD7-43E8-8DBF-D1D3B72358AC}" destId="{4D7FBA18-7D34-45EB-A9D5-3A1E96A3D2E4}" srcOrd="0" destOrd="0" presId="urn:microsoft.com/office/officeart/2005/8/layout/cycle5"/>
    <dgm:cxn modelId="{F5DE4B4B-353C-43C6-AE2C-923AE15DD312}" type="presOf" srcId="{58528BD5-3113-420C-8D00-6EE4C016823B}" destId="{C2C5B4D9-2DF6-4D91-8EEC-E2F12FB10B60}" srcOrd="0" destOrd="0" presId="urn:microsoft.com/office/officeart/2005/8/layout/cycle5"/>
    <dgm:cxn modelId="{A8C0393B-807B-482B-9C73-6A10A855E1BF}" srcId="{E8B54C55-5AC2-4DB9-A695-E216FA6E8D67}" destId="{2FD66C44-65A5-4C77-B257-3460EDD824EF}" srcOrd="2" destOrd="0" parTransId="{596FE13D-00CC-49A8-A973-54BAAEE77470}" sibTransId="{58528BD5-3113-420C-8D00-6EE4C016823B}"/>
    <dgm:cxn modelId="{CB625AB5-7549-4488-A251-FB974AA89A97}" srcId="{E8B54C55-5AC2-4DB9-A695-E216FA6E8D67}" destId="{1CECCF3E-A7B1-4C85-BEC2-388257E809DE}" srcOrd="5" destOrd="0" parTransId="{2E73B441-550B-4F9D-9CFA-D1E7DE18BB00}" sibTransId="{811EE7B3-4BD7-43E8-8DBF-D1D3B72358AC}"/>
    <dgm:cxn modelId="{2DA4693C-0A2C-40D7-B347-D916E519A337}" srcId="{E8B54C55-5AC2-4DB9-A695-E216FA6E8D67}" destId="{E7F8B06B-BBD4-44AB-B675-0B578D45B97B}" srcOrd="4" destOrd="0" parTransId="{66647FB3-BB6B-412B-A6C1-57D490F4E42A}" sibTransId="{C4EE66FC-E2E0-4834-A9C5-FC7992BB00D4}"/>
    <dgm:cxn modelId="{62B4AE2C-06EE-4B28-8C27-D94829969EDB}" type="presOf" srcId="{E7F8B06B-BBD4-44AB-B675-0B578D45B97B}" destId="{DB63A748-8CDF-4D68-9328-56B23BF5AA5F}" srcOrd="0" destOrd="0" presId="urn:microsoft.com/office/officeart/2005/8/layout/cycle5"/>
    <dgm:cxn modelId="{747E99EC-EF2A-4F9D-AFC6-88DB1316FC37}" type="presOf" srcId="{EAF5A935-C28A-402E-A032-E8A7B914C7A6}" destId="{0C42F86E-C301-4E9F-A330-CF3F047CD485}" srcOrd="0" destOrd="0" presId="urn:microsoft.com/office/officeart/2005/8/layout/cycle5"/>
    <dgm:cxn modelId="{D22D128D-E941-4474-A069-1072CA51E3A4}" srcId="{E8B54C55-5AC2-4DB9-A695-E216FA6E8D67}" destId="{5760F06E-B1AB-44EC-BEC1-E2EB5086DE0C}" srcOrd="0" destOrd="0" parTransId="{1E902C26-5463-43E9-AEF7-73BC62422E6F}" sibTransId="{3046F0A7-B39B-4AA3-B5AF-A176D0DC9461}"/>
    <dgm:cxn modelId="{66CD2E76-2B13-4561-9992-CC8D1049B360}" srcId="{E8B54C55-5AC2-4DB9-A695-E216FA6E8D67}" destId="{EAF5A935-C28A-402E-A032-E8A7B914C7A6}" srcOrd="1" destOrd="0" parTransId="{1C712547-4723-479E-B75B-41300F936AC4}" sibTransId="{3D60B654-F7DC-4CCB-9B07-515A5FBF5FFE}"/>
    <dgm:cxn modelId="{F4E77585-8135-4801-ACA8-08C931B04DF2}" type="presOf" srcId="{E8B54C55-5AC2-4DB9-A695-E216FA6E8D67}" destId="{FA008735-6558-49C6-A570-8117310E6A59}" srcOrd="0" destOrd="0" presId="urn:microsoft.com/office/officeart/2005/8/layout/cycle5"/>
    <dgm:cxn modelId="{A9C6B5B5-CD21-42A3-9A2F-1FC0270AA68A}" type="presOf" srcId="{2FD66C44-65A5-4C77-B257-3460EDD824EF}" destId="{A964579E-2594-4DE9-A572-1228E5114F00}" srcOrd="0" destOrd="0" presId="urn:microsoft.com/office/officeart/2005/8/layout/cycle5"/>
    <dgm:cxn modelId="{A3575659-AD24-467D-8EBC-DAF8C892F84F}" type="presOf" srcId="{3046F0A7-B39B-4AA3-B5AF-A176D0DC9461}" destId="{3C81DC40-956B-409D-BD4B-2ADF09B954AF}" srcOrd="0" destOrd="0" presId="urn:microsoft.com/office/officeart/2005/8/layout/cycle5"/>
    <dgm:cxn modelId="{08C6C6DE-8824-41B6-BB89-D1BC07BE659D}" type="presOf" srcId="{5760F06E-B1AB-44EC-BEC1-E2EB5086DE0C}" destId="{D975FD9C-E035-454D-91FB-CB6E08C6B336}" srcOrd="0" destOrd="0" presId="urn:microsoft.com/office/officeart/2005/8/layout/cycle5"/>
    <dgm:cxn modelId="{6CDD8F84-ED0A-4D3E-967C-5A480D4FA265}" srcId="{E8B54C55-5AC2-4DB9-A695-E216FA6E8D67}" destId="{EE1BD16B-BA94-42B0-8562-1677DEDA4EA1}" srcOrd="3" destOrd="0" parTransId="{9DD20369-2670-4125-814B-236FF1E163C6}" sibTransId="{AFCB3486-E16B-4068-BB06-3E6147ECAEF7}"/>
    <dgm:cxn modelId="{3F90BE86-5DC0-45A3-81F4-81DBFC2D04CE}" type="presOf" srcId="{C4EE66FC-E2E0-4834-A9C5-FC7992BB00D4}" destId="{492DA7F7-B539-413B-95A5-363EF68AB632}" srcOrd="0" destOrd="0" presId="urn:microsoft.com/office/officeart/2005/8/layout/cycle5"/>
    <dgm:cxn modelId="{6FF1DF74-A377-41C0-A7F1-E51F26F191DE}" type="presParOf" srcId="{FA008735-6558-49C6-A570-8117310E6A59}" destId="{D975FD9C-E035-454D-91FB-CB6E08C6B336}" srcOrd="0" destOrd="0" presId="urn:microsoft.com/office/officeart/2005/8/layout/cycle5"/>
    <dgm:cxn modelId="{0F6809DA-6197-441C-B4CA-8A7F3E3571B8}" type="presParOf" srcId="{FA008735-6558-49C6-A570-8117310E6A59}" destId="{8E405443-3671-4F77-BB5D-2418789AC8B5}" srcOrd="1" destOrd="0" presId="urn:microsoft.com/office/officeart/2005/8/layout/cycle5"/>
    <dgm:cxn modelId="{84626553-578E-4936-95E9-14B21E2E7ADD}" type="presParOf" srcId="{FA008735-6558-49C6-A570-8117310E6A59}" destId="{3C81DC40-956B-409D-BD4B-2ADF09B954AF}" srcOrd="2" destOrd="0" presId="urn:microsoft.com/office/officeart/2005/8/layout/cycle5"/>
    <dgm:cxn modelId="{380706D3-02E5-4CD2-B454-30368565B45F}" type="presParOf" srcId="{FA008735-6558-49C6-A570-8117310E6A59}" destId="{0C42F86E-C301-4E9F-A330-CF3F047CD485}" srcOrd="3" destOrd="0" presId="urn:microsoft.com/office/officeart/2005/8/layout/cycle5"/>
    <dgm:cxn modelId="{78165B9E-5CEC-4F09-BA10-3160D51AD24B}" type="presParOf" srcId="{FA008735-6558-49C6-A570-8117310E6A59}" destId="{0946E730-8310-460F-80C2-99EFB9CD15F9}" srcOrd="4" destOrd="0" presId="urn:microsoft.com/office/officeart/2005/8/layout/cycle5"/>
    <dgm:cxn modelId="{C1A4D122-1D7E-4019-9FDE-1E255D50A48A}" type="presParOf" srcId="{FA008735-6558-49C6-A570-8117310E6A59}" destId="{A1600984-D01C-4676-BFD9-E1F1B59A9D3B}" srcOrd="5" destOrd="0" presId="urn:microsoft.com/office/officeart/2005/8/layout/cycle5"/>
    <dgm:cxn modelId="{511A79AF-00F6-47AA-971D-3953A6F85267}" type="presParOf" srcId="{FA008735-6558-49C6-A570-8117310E6A59}" destId="{A964579E-2594-4DE9-A572-1228E5114F00}" srcOrd="6" destOrd="0" presId="urn:microsoft.com/office/officeart/2005/8/layout/cycle5"/>
    <dgm:cxn modelId="{92D47B42-034E-49CB-963E-3EC8FBF7000E}" type="presParOf" srcId="{FA008735-6558-49C6-A570-8117310E6A59}" destId="{1E3A136B-6833-49A3-BBFE-B16AA6FE3DFC}" srcOrd="7" destOrd="0" presId="urn:microsoft.com/office/officeart/2005/8/layout/cycle5"/>
    <dgm:cxn modelId="{F86C4366-A9FA-4693-8B8B-198B20E5500E}" type="presParOf" srcId="{FA008735-6558-49C6-A570-8117310E6A59}" destId="{C2C5B4D9-2DF6-4D91-8EEC-E2F12FB10B60}" srcOrd="8" destOrd="0" presId="urn:microsoft.com/office/officeart/2005/8/layout/cycle5"/>
    <dgm:cxn modelId="{EB10E997-6F0D-46A5-AB01-8DC025D6F3EF}" type="presParOf" srcId="{FA008735-6558-49C6-A570-8117310E6A59}" destId="{A34E70A6-A936-4524-9BEE-B44299BF1029}" srcOrd="9" destOrd="0" presId="urn:microsoft.com/office/officeart/2005/8/layout/cycle5"/>
    <dgm:cxn modelId="{C72621B4-32BE-424C-BB9B-41550BB7F073}" type="presParOf" srcId="{FA008735-6558-49C6-A570-8117310E6A59}" destId="{B9094FA7-FA29-4992-AFE5-196738DCD742}" srcOrd="10" destOrd="0" presId="urn:microsoft.com/office/officeart/2005/8/layout/cycle5"/>
    <dgm:cxn modelId="{CA7DB966-4D82-4509-8143-BFB52C3A9175}" type="presParOf" srcId="{FA008735-6558-49C6-A570-8117310E6A59}" destId="{C06B8B67-4033-47BB-B03E-E088227BE08F}" srcOrd="11" destOrd="0" presId="urn:microsoft.com/office/officeart/2005/8/layout/cycle5"/>
    <dgm:cxn modelId="{1532FD07-8ECE-4126-ACD9-9D4BFCF12D73}" type="presParOf" srcId="{FA008735-6558-49C6-A570-8117310E6A59}" destId="{DB63A748-8CDF-4D68-9328-56B23BF5AA5F}" srcOrd="12" destOrd="0" presId="urn:microsoft.com/office/officeart/2005/8/layout/cycle5"/>
    <dgm:cxn modelId="{38293BE5-E654-4EE1-A2FA-1230D07EA072}" type="presParOf" srcId="{FA008735-6558-49C6-A570-8117310E6A59}" destId="{D2644808-933A-4598-8201-ACE1F831EFBC}" srcOrd="13" destOrd="0" presId="urn:microsoft.com/office/officeart/2005/8/layout/cycle5"/>
    <dgm:cxn modelId="{3A9530C8-53A6-44C8-9D31-9C9467E1093E}" type="presParOf" srcId="{FA008735-6558-49C6-A570-8117310E6A59}" destId="{492DA7F7-B539-413B-95A5-363EF68AB632}" srcOrd="14" destOrd="0" presId="urn:microsoft.com/office/officeart/2005/8/layout/cycle5"/>
    <dgm:cxn modelId="{B7AA5B0F-9303-423C-9416-3EEF6C81E9A4}" type="presParOf" srcId="{FA008735-6558-49C6-A570-8117310E6A59}" destId="{9AEBF253-C0C3-43D0-B267-347F44A4A162}" srcOrd="15" destOrd="0" presId="urn:microsoft.com/office/officeart/2005/8/layout/cycle5"/>
    <dgm:cxn modelId="{091E693B-5B57-432F-95AF-A4AB1B6ECF74}" type="presParOf" srcId="{FA008735-6558-49C6-A570-8117310E6A59}" destId="{F246D257-7E40-470E-85A4-9542E715760D}" srcOrd="16" destOrd="0" presId="urn:microsoft.com/office/officeart/2005/8/layout/cycle5"/>
    <dgm:cxn modelId="{9449117A-6AFB-446C-958F-F8980CD308AE}" type="presParOf" srcId="{FA008735-6558-49C6-A570-8117310E6A59}" destId="{4D7FBA18-7D34-45EB-A9D5-3A1E96A3D2E4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B54C55-5AC2-4DB9-A695-E216FA6E8D67}" type="doc">
      <dgm:prSet loTypeId="urn:microsoft.com/office/officeart/2005/8/layout/cycle5" loCatId="cycle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760F06E-B1AB-44EC-BEC1-E2EB5086DE0C}">
      <dgm:prSet phldrT="[Metin]"/>
      <dgm:spPr>
        <a:solidFill>
          <a:srgbClr val="FF6419"/>
        </a:solidFill>
      </dgm:spPr>
      <dgm:t>
        <a:bodyPr/>
        <a:lstStyle/>
        <a:p>
          <a:r>
            <a:rPr lang="en-US" b="0" dirty="0" smtClean="0">
              <a:solidFill>
                <a:srgbClr val="0000FF"/>
              </a:solidFill>
            </a:rPr>
            <a:t>Execution</a:t>
          </a:r>
          <a:endParaRPr lang="en-US" b="0" dirty="0">
            <a:solidFill>
              <a:srgbClr val="0000FF"/>
            </a:solidFill>
          </a:endParaRPr>
        </a:p>
      </dgm:t>
    </dgm:pt>
    <dgm:pt modelId="{3046F0A7-B39B-4AA3-B5AF-A176D0DC9461}" type="sibTrans" cxnId="{D22D128D-E941-4474-A069-1072CA51E3A4}">
      <dgm:prSet/>
      <dgm:spPr/>
      <dgm:t>
        <a:bodyPr/>
        <a:lstStyle/>
        <a:p>
          <a:endParaRPr lang="en-US"/>
        </a:p>
      </dgm:t>
    </dgm:pt>
    <dgm:pt modelId="{1E902C26-5463-43E9-AEF7-73BC62422E6F}" type="parTrans" cxnId="{D22D128D-E941-4474-A069-1072CA51E3A4}">
      <dgm:prSet/>
      <dgm:spPr/>
      <dgm:t>
        <a:bodyPr/>
        <a:lstStyle/>
        <a:p>
          <a:endParaRPr lang="en-US"/>
        </a:p>
      </dgm:t>
    </dgm:pt>
    <dgm:pt modelId="{9BA938D2-3B8D-44BD-85B4-FF042AC98185}">
      <dgm:prSet/>
      <dgm:spPr/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Reporting</a:t>
          </a:r>
        </a:p>
      </dgm:t>
    </dgm:pt>
    <dgm:pt modelId="{1FF31307-79E6-4A0D-8826-654878CA3BE9}" type="parTrans" cxnId="{63B966E3-0B17-49CB-9D81-0CA9BD81B0E1}">
      <dgm:prSet/>
      <dgm:spPr/>
      <dgm:t>
        <a:bodyPr/>
        <a:lstStyle/>
        <a:p>
          <a:endParaRPr lang="en-US"/>
        </a:p>
      </dgm:t>
    </dgm:pt>
    <dgm:pt modelId="{72A2B0F0-3800-4F42-9A76-EF59EBC0ACDB}" type="sibTrans" cxnId="{63B966E3-0B17-49CB-9D81-0CA9BD81B0E1}">
      <dgm:prSet/>
      <dgm:spPr/>
      <dgm:t>
        <a:bodyPr/>
        <a:lstStyle/>
        <a:p>
          <a:endParaRPr lang="en-US"/>
        </a:p>
      </dgm:t>
    </dgm:pt>
    <dgm:pt modelId="{18058FAC-E25B-498B-A8E5-3A60C1270680}">
      <dgm:prSet/>
      <dgm:spPr/>
      <dgm:t>
        <a:bodyPr/>
        <a:lstStyle/>
        <a:p>
          <a:r>
            <a:rPr lang="en-US" b="0" dirty="0" smtClean="0">
              <a:solidFill>
                <a:srgbClr val="002060"/>
              </a:solidFill>
            </a:rPr>
            <a:t>Project Definition</a:t>
          </a:r>
        </a:p>
      </dgm:t>
    </dgm:pt>
    <dgm:pt modelId="{8D45B17F-0EE9-4761-BEEE-54AA22FB3B56}" type="parTrans" cxnId="{3648B46F-A6BA-4A4D-8789-9CA509326981}">
      <dgm:prSet/>
      <dgm:spPr/>
      <dgm:t>
        <a:bodyPr/>
        <a:lstStyle/>
        <a:p>
          <a:endParaRPr lang="en-US"/>
        </a:p>
      </dgm:t>
    </dgm:pt>
    <dgm:pt modelId="{1B1C7603-AB57-4764-AF39-A70B4818C04B}" type="sibTrans" cxnId="{3648B46F-A6BA-4A4D-8789-9CA509326981}">
      <dgm:prSet/>
      <dgm:spPr/>
      <dgm:t>
        <a:bodyPr/>
        <a:lstStyle/>
        <a:p>
          <a:endParaRPr lang="en-US"/>
        </a:p>
      </dgm:t>
    </dgm:pt>
    <dgm:pt modelId="{0D304D5A-5A19-4161-B3E1-7B94A83259B1}">
      <dgm:prSet/>
      <dgm:spPr/>
      <dgm:t>
        <a:bodyPr/>
        <a:lstStyle/>
        <a:p>
          <a:r>
            <a:rPr lang="en-US" b="0" dirty="0" smtClean="0">
              <a:solidFill>
                <a:srgbClr val="002060"/>
              </a:solidFill>
            </a:rPr>
            <a:t>Tender</a:t>
          </a:r>
        </a:p>
      </dgm:t>
    </dgm:pt>
    <dgm:pt modelId="{BBF7AF12-9E5B-4ACB-9FAA-8F71041E6D58}" type="parTrans" cxnId="{E02D2FA7-835E-47E9-B20B-5920174F3EE0}">
      <dgm:prSet/>
      <dgm:spPr/>
      <dgm:t>
        <a:bodyPr/>
        <a:lstStyle/>
        <a:p>
          <a:endParaRPr lang="en-US"/>
        </a:p>
      </dgm:t>
    </dgm:pt>
    <dgm:pt modelId="{0BDCD4A4-B53B-47B8-AECB-E888988DFCEC}" type="sibTrans" cxnId="{E02D2FA7-835E-47E9-B20B-5920174F3EE0}">
      <dgm:prSet/>
      <dgm:spPr/>
      <dgm:t>
        <a:bodyPr/>
        <a:lstStyle/>
        <a:p>
          <a:endParaRPr lang="en-US"/>
        </a:p>
      </dgm:t>
    </dgm:pt>
    <dgm:pt modelId="{6D63715E-451B-459E-9DB0-9645B9F81C8F}">
      <dgm:prSet/>
      <dgm:spPr/>
      <dgm:t>
        <a:bodyPr/>
        <a:lstStyle/>
        <a:p>
          <a:r>
            <a:rPr lang="en-US" b="0" dirty="0" smtClean="0">
              <a:solidFill>
                <a:srgbClr val="002060"/>
              </a:solidFill>
            </a:rPr>
            <a:t>Team Management</a:t>
          </a:r>
        </a:p>
      </dgm:t>
    </dgm:pt>
    <dgm:pt modelId="{BCFB0671-2404-419A-9BA3-EB187CE915F4}" type="parTrans" cxnId="{9296F266-CAC9-43D8-9EF4-865CBF90DB71}">
      <dgm:prSet/>
      <dgm:spPr/>
      <dgm:t>
        <a:bodyPr/>
        <a:lstStyle/>
        <a:p>
          <a:endParaRPr lang="en-US"/>
        </a:p>
      </dgm:t>
    </dgm:pt>
    <dgm:pt modelId="{84894FF4-2A29-4F38-BD31-137C7980DD07}" type="sibTrans" cxnId="{9296F266-CAC9-43D8-9EF4-865CBF90DB71}">
      <dgm:prSet/>
      <dgm:spPr/>
      <dgm:t>
        <a:bodyPr/>
        <a:lstStyle/>
        <a:p>
          <a:endParaRPr lang="en-US"/>
        </a:p>
      </dgm:t>
    </dgm:pt>
    <dgm:pt modelId="{CEFE4D1B-CD40-4F23-A996-7EC743405458}">
      <dgm:prSet/>
      <dgm:spPr/>
      <dgm:t>
        <a:bodyPr/>
        <a:lstStyle/>
        <a:p>
          <a:r>
            <a:rPr lang="en-US" b="0" dirty="0" smtClean="0">
              <a:solidFill>
                <a:srgbClr val="002060"/>
              </a:solidFill>
            </a:rPr>
            <a:t>Planning</a:t>
          </a:r>
        </a:p>
      </dgm:t>
    </dgm:pt>
    <dgm:pt modelId="{E9E072A6-61DA-422E-8EA5-6B88C161042B}" type="parTrans" cxnId="{A6AD0D5F-B22D-4615-876F-92F37C623122}">
      <dgm:prSet/>
      <dgm:spPr/>
      <dgm:t>
        <a:bodyPr/>
        <a:lstStyle/>
        <a:p>
          <a:endParaRPr lang="en-US"/>
        </a:p>
      </dgm:t>
    </dgm:pt>
    <dgm:pt modelId="{6BBA41B6-3505-4917-AE35-C9C303CD8E1E}" type="sibTrans" cxnId="{A6AD0D5F-B22D-4615-876F-92F37C623122}">
      <dgm:prSet/>
      <dgm:spPr/>
      <dgm:t>
        <a:bodyPr/>
        <a:lstStyle/>
        <a:p>
          <a:endParaRPr lang="en-US"/>
        </a:p>
      </dgm:t>
    </dgm:pt>
    <dgm:pt modelId="{FA008735-6558-49C6-A570-8117310E6A59}" type="pres">
      <dgm:prSet presAssocID="{E8B54C55-5AC2-4DB9-A695-E216FA6E8D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75FD9C-E035-454D-91FB-CB6E08C6B336}" type="pres">
      <dgm:prSet presAssocID="{5760F06E-B1AB-44EC-BEC1-E2EB5086DE0C}" presName="node" presStyleLbl="node1" presStyleIdx="0" presStyleCnt="6" custRadScaleRad="102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405443-3671-4F77-BB5D-2418789AC8B5}" type="pres">
      <dgm:prSet presAssocID="{5760F06E-B1AB-44EC-BEC1-E2EB5086DE0C}" presName="spNode" presStyleCnt="0"/>
      <dgm:spPr/>
    </dgm:pt>
    <dgm:pt modelId="{3C81DC40-956B-409D-BD4B-2ADF09B954AF}" type="pres">
      <dgm:prSet presAssocID="{3046F0A7-B39B-4AA3-B5AF-A176D0DC9461}" presName="sibTrans" presStyleLbl="sibTrans1D1" presStyleIdx="0" presStyleCnt="6"/>
      <dgm:spPr/>
      <dgm:t>
        <a:bodyPr/>
        <a:lstStyle/>
        <a:p>
          <a:endParaRPr lang="en-US"/>
        </a:p>
      </dgm:t>
    </dgm:pt>
    <dgm:pt modelId="{7A8C1211-B42C-48EA-AD7C-DF890370215E}" type="pres">
      <dgm:prSet presAssocID="{9BA938D2-3B8D-44BD-85B4-FF042AC9818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B68BE8-D93B-44D0-AED2-8F9E3E458276}" type="pres">
      <dgm:prSet presAssocID="{9BA938D2-3B8D-44BD-85B4-FF042AC98185}" presName="spNode" presStyleCnt="0"/>
      <dgm:spPr/>
    </dgm:pt>
    <dgm:pt modelId="{0C9BFA4C-2076-44E0-8DDF-BBEB88D2F76B}" type="pres">
      <dgm:prSet presAssocID="{72A2B0F0-3800-4F42-9A76-EF59EBC0ACDB}" presName="sibTrans" presStyleLbl="sibTrans1D1" presStyleIdx="1" presStyleCnt="6"/>
      <dgm:spPr/>
      <dgm:t>
        <a:bodyPr/>
        <a:lstStyle/>
        <a:p>
          <a:endParaRPr lang="en-US"/>
        </a:p>
      </dgm:t>
    </dgm:pt>
    <dgm:pt modelId="{98DD11E2-AF33-4FC5-A1F3-FB9492CF159A}" type="pres">
      <dgm:prSet presAssocID="{18058FAC-E25B-498B-A8E5-3A60C127068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440BD8-53A5-4026-B34C-5DAAEBCABDA5}" type="pres">
      <dgm:prSet presAssocID="{18058FAC-E25B-498B-A8E5-3A60C1270680}" presName="spNode" presStyleCnt="0"/>
      <dgm:spPr/>
    </dgm:pt>
    <dgm:pt modelId="{54D61A63-844D-4B96-97D3-440BF4970042}" type="pres">
      <dgm:prSet presAssocID="{1B1C7603-AB57-4764-AF39-A70B4818C04B}" presName="sibTrans" presStyleLbl="sibTrans1D1" presStyleIdx="2" presStyleCnt="6"/>
      <dgm:spPr/>
      <dgm:t>
        <a:bodyPr/>
        <a:lstStyle/>
        <a:p>
          <a:endParaRPr lang="en-US"/>
        </a:p>
      </dgm:t>
    </dgm:pt>
    <dgm:pt modelId="{AB6EDCC7-EF74-4320-8A28-F96F1C037B50}" type="pres">
      <dgm:prSet presAssocID="{0D304D5A-5A19-4161-B3E1-7B94A83259B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6975F7-6255-4AC3-9CA3-7196D51E8907}" type="pres">
      <dgm:prSet presAssocID="{0D304D5A-5A19-4161-B3E1-7B94A83259B1}" presName="spNode" presStyleCnt="0"/>
      <dgm:spPr/>
    </dgm:pt>
    <dgm:pt modelId="{1DD1B9D9-6459-4BCF-B8AA-AE4AFF3C954D}" type="pres">
      <dgm:prSet presAssocID="{0BDCD4A4-B53B-47B8-AECB-E888988DFCEC}" presName="sibTrans" presStyleLbl="sibTrans1D1" presStyleIdx="3" presStyleCnt="6"/>
      <dgm:spPr/>
      <dgm:t>
        <a:bodyPr/>
        <a:lstStyle/>
        <a:p>
          <a:endParaRPr lang="en-US"/>
        </a:p>
      </dgm:t>
    </dgm:pt>
    <dgm:pt modelId="{D42D3AD4-3A39-4B62-B963-7AA2660DCDC8}" type="pres">
      <dgm:prSet presAssocID="{6D63715E-451B-459E-9DB0-9645B9F81C8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57DA5-C4AA-4D48-952D-4B1A469D91FA}" type="pres">
      <dgm:prSet presAssocID="{6D63715E-451B-459E-9DB0-9645B9F81C8F}" presName="spNode" presStyleCnt="0"/>
      <dgm:spPr/>
    </dgm:pt>
    <dgm:pt modelId="{CC099774-2248-47C7-9D6E-549DBE286A62}" type="pres">
      <dgm:prSet presAssocID="{84894FF4-2A29-4F38-BD31-137C7980DD07}" presName="sibTrans" presStyleLbl="sibTrans1D1" presStyleIdx="4" presStyleCnt="6"/>
      <dgm:spPr/>
      <dgm:t>
        <a:bodyPr/>
        <a:lstStyle/>
        <a:p>
          <a:endParaRPr lang="en-US"/>
        </a:p>
      </dgm:t>
    </dgm:pt>
    <dgm:pt modelId="{352A6A13-DC56-4820-8DAC-56DBF4C5A02F}" type="pres">
      <dgm:prSet presAssocID="{CEFE4D1B-CD40-4F23-A996-7EC74340545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AE335-1A81-4F32-A6E3-9BC3A2983717}" type="pres">
      <dgm:prSet presAssocID="{CEFE4D1B-CD40-4F23-A996-7EC743405458}" presName="spNode" presStyleCnt="0"/>
      <dgm:spPr/>
    </dgm:pt>
    <dgm:pt modelId="{0730D0D0-9DEB-49F6-B686-4073101B10F2}" type="pres">
      <dgm:prSet presAssocID="{6BBA41B6-3505-4917-AE35-C9C303CD8E1E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A525408C-3930-4E8F-9336-DAA763ED4B5E}" type="presOf" srcId="{9BA938D2-3B8D-44BD-85B4-FF042AC98185}" destId="{7A8C1211-B42C-48EA-AD7C-DF890370215E}" srcOrd="0" destOrd="0" presId="urn:microsoft.com/office/officeart/2005/8/layout/cycle5"/>
    <dgm:cxn modelId="{EDF99B0A-8B9B-4DF9-BF03-BAACBA980967}" type="presOf" srcId="{E8B54C55-5AC2-4DB9-A695-E216FA6E8D67}" destId="{FA008735-6558-49C6-A570-8117310E6A59}" srcOrd="0" destOrd="0" presId="urn:microsoft.com/office/officeart/2005/8/layout/cycle5"/>
    <dgm:cxn modelId="{FED27F4D-2B86-42A7-806B-B38B5F885530}" type="presOf" srcId="{5760F06E-B1AB-44EC-BEC1-E2EB5086DE0C}" destId="{D975FD9C-E035-454D-91FB-CB6E08C6B336}" srcOrd="0" destOrd="0" presId="urn:microsoft.com/office/officeart/2005/8/layout/cycle5"/>
    <dgm:cxn modelId="{E02D2FA7-835E-47E9-B20B-5920174F3EE0}" srcId="{E8B54C55-5AC2-4DB9-A695-E216FA6E8D67}" destId="{0D304D5A-5A19-4161-B3E1-7B94A83259B1}" srcOrd="3" destOrd="0" parTransId="{BBF7AF12-9E5B-4ACB-9FAA-8F71041E6D58}" sibTransId="{0BDCD4A4-B53B-47B8-AECB-E888988DFCEC}"/>
    <dgm:cxn modelId="{63B966E3-0B17-49CB-9D81-0CA9BD81B0E1}" srcId="{E8B54C55-5AC2-4DB9-A695-E216FA6E8D67}" destId="{9BA938D2-3B8D-44BD-85B4-FF042AC98185}" srcOrd="1" destOrd="0" parTransId="{1FF31307-79E6-4A0D-8826-654878CA3BE9}" sibTransId="{72A2B0F0-3800-4F42-9A76-EF59EBC0ACDB}"/>
    <dgm:cxn modelId="{48E720A0-B5ED-4C9A-BADA-BFC9E739544C}" type="presOf" srcId="{0BDCD4A4-B53B-47B8-AECB-E888988DFCEC}" destId="{1DD1B9D9-6459-4BCF-B8AA-AE4AFF3C954D}" srcOrd="0" destOrd="0" presId="urn:microsoft.com/office/officeart/2005/8/layout/cycle5"/>
    <dgm:cxn modelId="{C925D3DB-D250-4C2E-A781-4A2881D99CBD}" type="presOf" srcId="{6D63715E-451B-459E-9DB0-9645B9F81C8F}" destId="{D42D3AD4-3A39-4B62-B963-7AA2660DCDC8}" srcOrd="0" destOrd="0" presId="urn:microsoft.com/office/officeart/2005/8/layout/cycle5"/>
    <dgm:cxn modelId="{51CCE732-CED8-473E-B1A5-253F25AC43F3}" type="presOf" srcId="{CEFE4D1B-CD40-4F23-A996-7EC743405458}" destId="{352A6A13-DC56-4820-8DAC-56DBF4C5A02F}" srcOrd="0" destOrd="0" presId="urn:microsoft.com/office/officeart/2005/8/layout/cycle5"/>
    <dgm:cxn modelId="{F728E9C2-4A72-4B9A-AF4F-BE730142F734}" type="presOf" srcId="{84894FF4-2A29-4F38-BD31-137C7980DD07}" destId="{CC099774-2248-47C7-9D6E-549DBE286A62}" srcOrd="0" destOrd="0" presId="urn:microsoft.com/office/officeart/2005/8/layout/cycle5"/>
    <dgm:cxn modelId="{21C7D1A3-11B8-4F72-9C20-79DF57B049B2}" type="presOf" srcId="{3046F0A7-B39B-4AA3-B5AF-A176D0DC9461}" destId="{3C81DC40-956B-409D-BD4B-2ADF09B954AF}" srcOrd="0" destOrd="0" presId="urn:microsoft.com/office/officeart/2005/8/layout/cycle5"/>
    <dgm:cxn modelId="{D1FA9AB6-A5FA-4891-AE7E-B338B31B5221}" type="presOf" srcId="{6BBA41B6-3505-4917-AE35-C9C303CD8E1E}" destId="{0730D0D0-9DEB-49F6-B686-4073101B10F2}" srcOrd="0" destOrd="0" presId="urn:microsoft.com/office/officeart/2005/8/layout/cycle5"/>
    <dgm:cxn modelId="{773A942F-7A24-4932-86A8-D9AFAA25B9BD}" type="presOf" srcId="{18058FAC-E25B-498B-A8E5-3A60C1270680}" destId="{98DD11E2-AF33-4FC5-A1F3-FB9492CF159A}" srcOrd="0" destOrd="0" presId="urn:microsoft.com/office/officeart/2005/8/layout/cycle5"/>
    <dgm:cxn modelId="{3356A7F8-E1F8-4754-A19F-7C680A0A04BD}" type="presOf" srcId="{0D304D5A-5A19-4161-B3E1-7B94A83259B1}" destId="{AB6EDCC7-EF74-4320-8A28-F96F1C037B50}" srcOrd="0" destOrd="0" presId="urn:microsoft.com/office/officeart/2005/8/layout/cycle5"/>
    <dgm:cxn modelId="{D22D128D-E941-4474-A069-1072CA51E3A4}" srcId="{E8B54C55-5AC2-4DB9-A695-E216FA6E8D67}" destId="{5760F06E-B1AB-44EC-BEC1-E2EB5086DE0C}" srcOrd="0" destOrd="0" parTransId="{1E902C26-5463-43E9-AEF7-73BC62422E6F}" sibTransId="{3046F0A7-B39B-4AA3-B5AF-A176D0DC9461}"/>
    <dgm:cxn modelId="{37A18963-BF1C-48BB-B4B2-F7FEE925D144}" type="presOf" srcId="{72A2B0F0-3800-4F42-9A76-EF59EBC0ACDB}" destId="{0C9BFA4C-2076-44E0-8DDF-BBEB88D2F76B}" srcOrd="0" destOrd="0" presId="urn:microsoft.com/office/officeart/2005/8/layout/cycle5"/>
    <dgm:cxn modelId="{4945C7B5-FA97-4D03-BB41-C018D272347A}" type="presOf" srcId="{1B1C7603-AB57-4764-AF39-A70B4818C04B}" destId="{54D61A63-844D-4B96-97D3-440BF4970042}" srcOrd="0" destOrd="0" presId="urn:microsoft.com/office/officeart/2005/8/layout/cycle5"/>
    <dgm:cxn modelId="{A6AD0D5F-B22D-4615-876F-92F37C623122}" srcId="{E8B54C55-5AC2-4DB9-A695-E216FA6E8D67}" destId="{CEFE4D1B-CD40-4F23-A996-7EC743405458}" srcOrd="5" destOrd="0" parTransId="{E9E072A6-61DA-422E-8EA5-6B88C161042B}" sibTransId="{6BBA41B6-3505-4917-AE35-C9C303CD8E1E}"/>
    <dgm:cxn modelId="{3648B46F-A6BA-4A4D-8789-9CA509326981}" srcId="{E8B54C55-5AC2-4DB9-A695-E216FA6E8D67}" destId="{18058FAC-E25B-498B-A8E5-3A60C1270680}" srcOrd="2" destOrd="0" parTransId="{8D45B17F-0EE9-4761-BEEE-54AA22FB3B56}" sibTransId="{1B1C7603-AB57-4764-AF39-A70B4818C04B}"/>
    <dgm:cxn modelId="{9296F266-CAC9-43D8-9EF4-865CBF90DB71}" srcId="{E8B54C55-5AC2-4DB9-A695-E216FA6E8D67}" destId="{6D63715E-451B-459E-9DB0-9645B9F81C8F}" srcOrd="4" destOrd="0" parTransId="{BCFB0671-2404-419A-9BA3-EB187CE915F4}" sibTransId="{84894FF4-2A29-4F38-BD31-137C7980DD07}"/>
    <dgm:cxn modelId="{7E9EC15B-8F63-4D3C-852F-028494420ADF}" type="presParOf" srcId="{FA008735-6558-49C6-A570-8117310E6A59}" destId="{D975FD9C-E035-454D-91FB-CB6E08C6B336}" srcOrd="0" destOrd="0" presId="urn:microsoft.com/office/officeart/2005/8/layout/cycle5"/>
    <dgm:cxn modelId="{0A3A746E-E4C9-4E3B-B0F9-FE2A2A1C28B1}" type="presParOf" srcId="{FA008735-6558-49C6-A570-8117310E6A59}" destId="{8E405443-3671-4F77-BB5D-2418789AC8B5}" srcOrd="1" destOrd="0" presId="urn:microsoft.com/office/officeart/2005/8/layout/cycle5"/>
    <dgm:cxn modelId="{13097FF4-3190-4730-A0F4-F9E3145202D3}" type="presParOf" srcId="{FA008735-6558-49C6-A570-8117310E6A59}" destId="{3C81DC40-956B-409D-BD4B-2ADF09B954AF}" srcOrd="2" destOrd="0" presId="urn:microsoft.com/office/officeart/2005/8/layout/cycle5"/>
    <dgm:cxn modelId="{9BC53A07-09A7-4972-A3A5-C1788C3BC38E}" type="presParOf" srcId="{FA008735-6558-49C6-A570-8117310E6A59}" destId="{7A8C1211-B42C-48EA-AD7C-DF890370215E}" srcOrd="3" destOrd="0" presId="urn:microsoft.com/office/officeart/2005/8/layout/cycle5"/>
    <dgm:cxn modelId="{D8A5AF79-DCE3-40AA-A30A-D31FB102224C}" type="presParOf" srcId="{FA008735-6558-49C6-A570-8117310E6A59}" destId="{4EB68BE8-D93B-44D0-AED2-8F9E3E458276}" srcOrd="4" destOrd="0" presId="urn:microsoft.com/office/officeart/2005/8/layout/cycle5"/>
    <dgm:cxn modelId="{8FD12F4F-C793-4B68-BD0C-3799E370EB30}" type="presParOf" srcId="{FA008735-6558-49C6-A570-8117310E6A59}" destId="{0C9BFA4C-2076-44E0-8DDF-BBEB88D2F76B}" srcOrd="5" destOrd="0" presId="urn:microsoft.com/office/officeart/2005/8/layout/cycle5"/>
    <dgm:cxn modelId="{B3971876-5BE1-4347-A105-F1776E5F6AF1}" type="presParOf" srcId="{FA008735-6558-49C6-A570-8117310E6A59}" destId="{98DD11E2-AF33-4FC5-A1F3-FB9492CF159A}" srcOrd="6" destOrd="0" presId="urn:microsoft.com/office/officeart/2005/8/layout/cycle5"/>
    <dgm:cxn modelId="{06FFFAE8-C733-4959-983B-14E67FC5FC35}" type="presParOf" srcId="{FA008735-6558-49C6-A570-8117310E6A59}" destId="{1A440BD8-53A5-4026-B34C-5DAAEBCABDA5}" srcOrd="7" destOrd="0" presId="urn:microsoft.com/office/officeart/2005/8/layout/cycle5"/>
    <dgm:cxn modelId="{51B7E529-565C-4D0F-B5C7-52F7917A7DAA}" type="presParOf" srcId="{FA008735-6558-49C6-A570-8117310E6A59}" destId="{54D61A63-844D-4B96-97D3-440BF4970042}" srcOrd="8" destOrd="0" presId="urn:microsoft.com/office/officeart/2005/8/layout/cycle5"/>
    <dgm:cxn modelId="{1652F076-9009-47ED-A32D-2B4A0395E247}" type="presParOf" srcId="{FA008735-6558-49C6-A570-8117310E6A59}" destId="{AB6EDCC7-EF74-4320-8A28-F96F1C037B50}" srcOrd="9" destOrd="0" presId="urn:microsoft.com/office/officeart/2005/8/layout/cycle5"/>
    <dgm:cxn modelId="{686D2B1A-9136-48E5-9CC1-C3E986244C58}" type="presParOf" srcId="{FA008735-6558-49C6-A570-8117310E6A59}" destId="{6F6975F7-6255-4AC3-9CA3-7196D51E8907}" srcOrd="10" destOrd="0" presId="urn:microsoft.com/office/officeart/2005/8/layout/cycle5"/>
    <dgm:cxn modelId="{2F7A63BD-4682-4701-9D1E-D5208F83DBEE}" type="presParOf" srcId="{FA008735-6558-49C6-A570-8117310E6A59}" destId="{1DD1B9D9-6459-4BCF-B8AA-AE4AFF3C954D}" srcOrd="11" destOrd="0" presId="urn:microsoft.com/office/officeart/2005/8/layout/cycle5"/>
    <dgm:cxn modelId="{44DF5EB6-7B9F-4791-8525-CE64A68FC9CA}" type="presParOf" srcId="{FA008735-6558-49C6-A570-8117310E6A59}" destId="{D42D3AD4-3A39-4B62-B963-7AA2660DCDC8}" srcOrd="12" destOrd="0" presId="urn:microsoft.com/office/officeart/2005/8/layout/cycle5"/>
    <dgm:cxn modelId="{8373A572-CB5F-4A5D-9557-160317B67881}" type="presParOf" srcId="{FA008735-6558-49C6-A570-8117310E6A59}" destId="{39A57DA5-C4AA-4D48-952D-4B1A469D91FA}" srcOrd="13" destOrd="0" presId="urn:microsoft.com/office/officeart/2005/8/layout/cycle5"/>
    <dgm:cxn modelId="{43AAF40E-A33A-4424-8A75-D7D5CD24528C}" type="presParOf" srcId="{FA008735-6558-49C6-A570-8117310E6A59}" destId="{CC099774-2248-47C7-9D6E-549DBE286A62}" srcOrd="14" destOrd="0" presId="urn:microsoft.com/office/officeart/2005/8/layout/cycle5"/>
    <dgm:cxn modelId="{9C62F740-605B-42CE-AEEC-B65DC6B5BA80}" type="presParOf" srcId="{FA008735-6558-49C6-A570-8117310E6A59}" destId="{352A6A13-DC56-4820-8DAC-56DBF4C5A02F}" srcOrd="15" destOrd="0" presId="urn:microsoft.com/office/officeart/2005/8/layout/cycle5"/>
    <dgm:cxn modelId="{4466124B-CF46-4909-A149-9748E19650E3}" type="presParOf" srcId="{FA008735-6558-49C6-A570-8117310E6A59}" destId="{4AFAE335-1A81-4F32-A6E3-9BC3A2983717}" srcOrd="16" destOrd="0" presId="urn:microsoft.com/office/officeart/2005/8/layout/cycle5"/>
    <dgm:cxn modelId="{240D9A48-189C-40DF-91C5-3D93F5A4408D}" type="presParOf" srcId="{FA008735-6558-49C6-A570-8117310E6A59}" destId="{0730D0D0-9DEB-49F6-B686-4073101B10F2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B54C55-5AC2-4DB9-A695-E216FA6E8D67}" type="doc">
      <dgm:prSet loTypeId="urn:microsoft.com/office/officeart/2005/8/layout/cycle5" loCatId="cycle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760F06E-B1AB-44EC-BEC1-E2EB5086DE0C}">
      <dgm:prSet phldrT="[Metin]"/>
      <dgm:spPr>
        <a:solidFill>
          <a:srgbClr val="FF6419"/>
        </a:solidFill>
      </dgm:spPr>
      <dgm:t>
        <a:bodyPr/>
        <a:lstStyle/>
        <a:p>
          <a:r>
            <a:rPr lang="en-US" b="0" dirty="0" smtClean="0">
              <a:solidFill>
                <a:srgbClr val="0000FF"/>
              </a:solidFill>
            </a:rPr>
            <a:t>Reporting</a:t>
          </a:r>
          <a:endParaRPr lang="en-US" b="0" dirty="0">
            <a:solidFill>
              <a:srgbClr val="0000FF"/>
            </a:solidFill>
          </a:endParaRPr>
        </a:p>
      </dgm:t>
    </dgm:pt>
    <dgm:pt modelId="{3046F0A7-B39B-4AA3-B5AF-A176D0DC9461}" type="sibTrans" cxnId="{D22D128D-E941-4474-A069-1072CA51E3A4}">
      <dgm:prSet/>
      <dgm:spPr/>
      <dgm:t>
        <a:bodyPr/>
        <a:lstStyle/>
        <a:p>
          <a:endParaRPr lang="en-US"/>
        </a:p>
      </dgm:t>
    </dgm:pt>
    <dgm:pt modelId="{1E902C26-5463-43E9-AEF7-73BC62422E6F}" type="parTrans" cxnId="{D22D128D-E941-4474-A069-1072CA51E3A4}">
      <dgm:prSet/>
      <dgm:spPr/>
      <dgm:t>
        <a:bodyPr/>
        <a:lstStyle/>
        <a:p>
          <a:endParaRPr lang="en-US"/>
        </a:p>
      </dgm:t>
    </dgm:pt>
    <dgm:pt modelId="{41EE5507-DD13-43F1-8065-19E0A5329089}">
      <dgm:prSet/>
      <dgm:spPr/>
      <dgm:t>
        <a:bodyPr/>
        <a:lstStyle/>
        <a:p>
          <a:r>
            <a:rPr lang="en-US" b="0" dirty="0" smtClean="0">
              <a:solidFill>
                <a:srgbClr val="002060"/>
              </a:solidFill>
            </a:rPr>
            <a:t>Project Definition</a:t>
          </a:r>
        </a:p>
      </dgm:t>
    </dgm:pt>
    <dgm:pt modelId="{ACC557DF-7E04-4321-8661-FB426A6913EC}" type="parTrans" cxnId="{C237C37F-A749-4CDC-925B-E17EDC034F3D}">
      <dgm:prSet/>
      <dgm:spPr/>
      <dgm:t>
        <a:bodyPr/>
        <a:lstStyle/>
        <a:p>
          <a:endParaRPr lang="en-US"/>
        </a:p>
      </dgm:t>
    </dgm:pt>
    <dgm:pt modelId="{F19A031C-7FE5-436C-9E6B-E7763A4E72DF}" type="sibTrans" cxnId="{C237C37F-A749-4CDC-925B-E17EDC034F3D}">
      <dgm:prSet/>
      <dgm:spPr/>
      <dgm:t>
        <a:bodyPr/>
        <a:lstStyle/>
        <a:p>
          <a:endParaRPr lang="en-US"/>
        </a:p>
      </dgm:t>
    </dgm:pt>
    <dgm:pt modelId="{AAC7CC1E-8888-45DF-83BC-1A605424B77D}">
      <dgm:prSet/>
      <dgm:spPr/>
      <dgm:t>
        <a:bodyPr/>
        <a:lstStyle/>
        <a:p>
          <a:r>
            <a:rPr lang="en-US" b="0" dirty="0" smtClean="0">
              <a:solidFill>
                <a:srgbClr val="002060"/>
              </a:solidFill>
            </a:rPr>
            <a:t>Tender</a:t>
          </a:r>
        </a:p>
      </dgm:t>
    </dgm:pt>
    <dgm:pt modelId="{C99140D1-1A8E-4DBF-BE89-10E6CD08442F}" type="parTrans" cxnId="{56572B6A-7552-41F4-8E86-C674EC42ACD2}">
      <dgm:prSet/>
      <dgm:spPr/>
      <dgm:t>
        <a:bodyPr/>
        <a:lstStyle/>
        <a:p>
          <a:endParaRPr lang="en-US"/>
        </a:p>
      </dgm:t>
    </dgm:pt>
    <dgm:pt modelId="{408B5C00-6028-4413-B135-345DD40852CE}" type="sibTrans" cxnId="{56572B6A-7552-41F4-8E86-C674EC42ACD2}">
      <dgm:prSet/>
      <dgm:spPr/>
      <dgm:t>
        <a:bodyPr/>
        <a:lstStyle/>
        <a:p>
          <a:endParaRPr lang="en-US"/>
        </a:p>
      </dgm:t>
    </dgm:pt>
    <dgm:pt modelId="{5A9C8D48-E488-4118-824B-9400B183220E}">
      <dgm:prSet/>
      <dgm:spPr/>
      <dgm:t>
        <a:bodyPr/>
        <a:lstStyle/>
        <a:p>
          <a:r>
            <a:rPr lang="en-US" b="0" dirty="0" smtClean="0">
              <a:solidFill>
                <a:srgbClr val="002060"/>
              </a:solidFill>
            </a:rPr>
            <a:t>Team Management</a:t>
          </a:r>
        </a:p>
      </dgm:t>
    </dgm:pt>
    <dgm:pt modelId="{1ACCA12A-54DF-4296-A895-DC3C5D6B591E}" type="parTrans" cxnId="{4F070855-882B-47C9-B166-D78E7D52F41B}">
      <dgm:prSet/>
      <dgm:spPr/>
      <dgm:t>
        <a:bodyPr/>
        <a:lstStyle/>
        <a:p>
          <a:endParaRPr lang="en-US"/>
        </a:p>
      </dgm:t>
    </dgm:pt>
    <dgm:pt modelId="{1FDD1095-9943-4A55-9921-F5F6E70CD7DC}" type="sibTrans" cxnId="{4F070855-882B-47C9-B166-D78E7D52F41B}">
      <dgm:prSet/>
      <dgm:spPr/>
      <dgm:t>
        <a:bodyPr/>
        <a:lstStyle/>
        <a:p>
          <a:endParaRPr lang="en-US"/>
        </a:p>
      </dgm:t>
    </dgm:pt>
    <dgm:pt modelId="{DF742DF5-3951-4624-A6E2-D010F9F5436A}">
      <dgm:prSet/>
      <dgm:spPr/>
      <dgm:t>
        <a:bodyPr/>
        <a:lstStyle/>
        <a:p>
          <a:r>
            <a:rPr lang="en-US" b="0" dirty="0" smtClean="0">
              <a:solidFill>
                <a:srgbClr val="002060"/>
              </a:solidFill>
            </a:rPr>
            <a:t>Planning</a:t>
          </a:r>
        </a:p>
      </dgm:t>
    </dgm:pt>
    <dgm:pt modelId="{753727D6-887A-4864-81DC-92C6E562819F}" type="parTrans" cxnId="{2D745DE7-83CF-4C6F-A100-CC21E5760BF8}">
      <dgm:prSet/>
      <dgm:spPr/>
      <dgm:t>
        <a:bodyPr/>
        <a:lstStyle/>
        <a:p>
          <a:endParaRPr lang="en-US"/>
        </a:p>
      </dgm:t>
    </dgm:pt>
    <dgm:pt modelId="{595BB1B0-2C65-4D76-AC46-10479984EFEE}" type="sibTrans" cxnId="{2D745DE7-83CF-4C6F-A100-CC21E5760BF8}">
      <dgm:prSet/>
      <dgm:spPr/>
      <dgm:t>
        <a:bodyPr/>
        <a:lstStyle/>
        <a:p>
          <a:endParaRPr lang="en-US"/>
        </a:p>
      </dgm:t>
    </dgm:pt>
    <dgm:pt modelId="{68693C0B-19AB-4089-85FF-C53A44EC315A}">
      <dgm:prSet/>
      <dgm:spPr/>
      <dgm:t>
        <a:bodyPr/>
        <a:lstStyle/>
        <a:p>
          <a:r>
            <a:rPr lang="en-US" b="0" dirty="0" smtClean="0">
              <a:solidFill>
                <a:srgbClr val="002060"/>
              </a:solidFill>
            </a:rPr>
            <a:t>Execution</a:t>
          </a:r>
        </a:p>
      </dgm:t>
    </dgm:pt>
    <dgm:pt modelId="{291F5FB6-18F2-4AE1-BAAF-0BCDE076F8FB}" type="parTrans" cxnId="{B9E51D40-F8FE-4676-8BA4-3A05068F4E4C}">
      <dgm:prSet/>
      <dgm:spPr/>
      <dgm:t>
        <a:bodyPr/>
        <a:lstStyle/>
        <a:p>
          <a:endParaRPr lang="en-US"/>
        </a:p>
      </dgm:t>
    </dgm:pt>
    <dgm:pt modelId="{919F473B-08A5-4934-8C53-645A8D11B930}" type="sibTrans" cxnId="{B9E51D40-F8FE-4676-8BA4-3A05068F4E4C}">
      <dgm:prSet/>
      <dgm:spPr/>
      <dgm:t>
        <a:bodyPr/>
        <a:lstStyle/>
        <a:p>
          <a:endParaRPr lang="en-US"/>
        </a:p>
      </dgm:t>
    </dgm:pt>
    <dgm:pt modelId="{FA008735-6558-49C6-A570-8117310E6A59}" type="pres">
      <dgm:prSet presAssocID="{E8B54C55-5AC2-4DB9-A695-E216FA6E8D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75FD9C-E035-454D-91FB-CB6E08C6B336}" type="pres">
      <dgm:prSet presAssocID="{5760F06E-B1AB-44EC-BEC1-E2EB5086DE0C}" presName="node" presStyleLbl="node1" presStyleIdx="0" presStyleCnt="6" custRadScaleRad="102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405443-3671-4F77-BB5D-2418789AC8B5}" type="pres">
      <dgm:prSet presAssocID="{5760F06E-B1AB-44EC-BEC1-E2EB5086DE0C}" presName="spNode" presStyleCnt="0"/>
      <dgm:spPr/>
    </dgm:pt>
    <dgm:pt modelId="{3C81DC40-956B-409D-BD4B-2ADF09B954AF}" type="pres">
      <dgm:prSet presAssocID="{3046F0A7-B39B-4AA3-B5AF-A176D0DC9461}" presName="sibTrans" presStyleLbl="sibTrans1D1" presStyleIdx="0" presStyleCnt="6"/>
      <dgm:spPr/>
      <dgm:t>
        <a:bodyPr/>
        <a:lstStyle/>
        <a:p>
          <a:endParaRPr lang="en-US"/>
        </a:p>
      </dgm:t>
    </dgm:pt>
    <dgm:pt modelId="{BA59A225-E134-4245-A17E-BA18BFE5DBBB}" type="pres">
      <dgm:prSet presAssocID="{41EE5507-DD13-43F1-8065-19E0A532908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75DD17-6701-4256-BEA7-C793B0546C64}" type="pres">
      <dgm:prSet presAssocID="{41EE5507-DD13-43F1-8065-19E0A5329089}" presName="spNode" presStyleCnt="0"/>
      <dgm:spPr/>
    </dgm:pt>
    <dgm:pt modelId="{857D85D5-973B-4C3B-8727-03DAD9755862}" type="pres">
      <dgm:prSet presAssocID="{F19A031C-7FE5-436C-9E6B-E7763A4E72DF}" presName="sibTrans" presStyleLbl="sibTrans1D1" presStyleIdx="1" presStyleCnt="6"/>
      <dgm:spPr/>
      <dgm:t>
        <a:bodyPr/>
        <a:lstStyle/>
        <a:p>
          <a:endParaRPr lang="en-US"/>
        </a:p>
      </dgm:t>
    </dgm:pt>
    <dgm:pt modelId="{3A22ACFD-D995-4033-8F9D-7D15E1971AB5}" type="pres">
      <dgm:prSet presAssocID="{AAC7CC1E-8888-45DF-83BC-1A605424B77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4C6D42-8956-4236-9780-22C152036D3A}" type="pres">
      <dgm:prSet presAssocID="{AAC7CC1E-8888-45DF-83BC-1A605424B77D}" presName="spNode" presStyleCnt="0"/>
      <dgm:spPr/>
    </dgm:pt>
    <dgm:pt modelId="{33B91D52-B9CC-408E-A7DD-40A4B55B14EA}" type="pres">
      <dgm:prSet presAssocID="{408B5C00-6028-4413-B135-345DD40852CE}" presName="sibTrans" presStyleLbl="sibTrans1D1" presStyleIdx="2" presStyleCnt="6"/>
      <dgm:spPr/>
      <dgm:t>
        <a:bodyPr/>
        <a:lstStyle/>
        <a:p>
          <a:endParaRPr lang="en-US"/>
        </a:p>
      </dgm:t>
    </dgm:pt>
    <dgm:pt modelId="{A54387CC-E350-45BF-BC83-F587C245E107}" type="pres">
      <dgm:prSet presAssocID="{5A9C8D48-E488-4118-824B-9400B183220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FC659-6590-4D2F-B114-45433B31E968}" type="pres">
      <dgm:prSet presAssocID="{5A9C8D48-E488-4118-824B-9400B183220E}" presName="spNode" presStyleCnt="0"/>
      <dgm:spPr/>
    </dgm:pt>
    <dgm:pt modelId="{C86DD7AA-6446-44D5-925F-84B59A93A9BA}" type="pres">
      <dgm:prSet presAssocID="{1FDD1095-9943-4A55-9921-F5F6E70CD7DC}" presName="sibTrans" presStyleLbl="sibTrans1D1" presStyleIdx="3" presStyleCnt="6"/>
      <dgm:spPr/>
      <dgm:t>
        <a:bodyPr/>
        <a:lstStyle/>
        <a:p>
          <a:endParaRPr lang="en-US"/>
        </a:p>
      </dgm:t>
    </dgm:pt>
    <dgm:pt modelId="{777CC48D-84E4-415F-A399-E7E961850513}" type="pres">
      <dgm:prSet presAssocID="{DF742DF5-3951-4624-A6E2-D010F9F5436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5D1DE9-B7C5-42A3-A7B9-32881CB5DF9C}" type="pres">
      <dgm:prSet presAssocID="{DF742DF5-3951-4624-A6E2-D010F9F5436A}" presName="spNode" presStyleCnt="0"/>
      <dgm:spPr/>
    </dgm:pt>
    <dgm:pt modelId="{447CDE63-ED36-4B63-8C70-1D047538549C}" type="pres">
      <dgm:prSet presAssocID="{595BB1B0-2C65-4D76-AC46-10479984EFEE}" presName="sibTrans" presStyleLbl="sibTrans1D1" presStyleIdx="4" presStyleCnt="6"/>
      <dgm:spPr/>
      <dgm:t>
        <a:bodyPr/>
        <a:lstStyle/>
        <a:p>
          <a:endParaRPr lang="en-US"/>
        </a:p>
      </dgm:t>
    </dgm:pt>
    <dgm:pt modelId="{DF0238D2-B785-40B0-A6E8-467827BAB522}" type="pres">
      <dgm:prSet presAssocID="{68693C0B-19AB-4089-85FF-C53A44EC315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BB838-BA8C-4115-A19A-A8EB9FE0F5CE}" type="pres">
      <dgm:prSet presAssocID="{68693C0B-19AB-4089-85FF-C53A44EC315A}" presName="spNode" presStyleCnt="0"/>
      <dgm:spPr/>
    </dgm:pt>
    <dgm:pt modelId="{5DFFA63B-55D9-43AF-9903-0F18A741BEA4}" type="pres">
      <dgm:prSet presAssocID="{919F473B-08A5-4934-8C53-645A8D11B930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B9E51D40-F8FE-4676-8BA4-3A05068F4E4C}" srcId="{E8B54C55-5AC2-4DB9-A695-E216FA6E8D67}" destId="{68693C0B-19AB-4089-85FF-C53A44EC315A}" srcOrd="5" destOrd="0" parTransId="{291F5FB6-18F2-4AE1-BAAF-0BCDE076F8FB}" sibTransId="{919F473B-08A5-4934-8C53-645A8D11B930}"/>
    <dgm:cxn modelId="{AEC6C35A-380F-4312-969F-7EDAD3F4162C}" type="presOf" srcId="{1FDD1095-9943-4A55-9921-F5F6E70CD7DC}" destId="{C86DD7AA-6446-44D5-925F-84B59A93A9BA}" srcOrd="0" destOrd="0" presId="urn:microsoft.com/office/officeart/2005/8/layout/cycle5"/>
    <dgm:cxn modelId="{C2286B4A-5A4A-423B-AC7F-F120A14ABE05}" type="presOf" srcId="{595BB1B0-2C65-4D76-AC46-10479984EFEE}" destId="{447CDE63-ED36-4B63-8C70-1D047538549C}" srcOrd="0" destOrd="0" presId="urn:microsoft.com/office/officeart/2005/8/layout/cycle5"/>
    <dgm:cxn modelId="{F74F493B-2323-4DF7-B2D2-5162477DE654}" type="presOf" srcId="{919F473B-08A5-4934-8C53-645A8D11B930}" destId="{5DFFA63B-55D9-43AF-9903-0F18A741BEA4}" srcOrd="0" destOrd="0" presId="urn:microsoft.com/office/officeart/2005/8/layout/cycle5"/>
    <dgm:cxn modelId="{459AAF03-41C6-45D6-AF76-1153DF24C0A4}" type="presOf" srcId="{DF742DF5-3951-4624-A6E2-D010F9F5436A}" destId="{777CC48D-84E4-415F-A399-E7E961850513}" srcOrd="0" destOrd="0" presId="urn:microsoft.com/office/officeart/2005/8/layout/cycle5"/>
    <dgm:cxn modelId="{17A18222-C4C9-4633-B0B7-FF2A2F6143EC}" type="presOf" srcId="{E8B54C55-5AC2-4DB9-A695-E216FA6E8D67}" destId="{FA008735-6558-49C6-A570-8117310E6A59}" srcOrd="0" destOrd="0" presId="urn:microsoft.com/office/officeart/2005/8/layout/cycle5"/>
    <dgm:cxn modelId="{2D745DE7-83CF-4C6F-A100-CC21E5760BF8}" srcId="{E8B54C55-5AC2-4DB9-A695-E216FA6E8D67}" destId="{DF742DF5-3951-4624-A6E2-D010F9F5436A}" srcOrd="4" destOrd="0" parTransId="{753727D6-887A-4864-81DC-92C6E562819F}" sibTransId="{595BB1B0-2C65-4D76-AC46-10479984EFEE}"/>
    <dgm:cxn modelId="{C51F0515-8CD2-4D18-A3D8-EF5816969338}" type="presOf" srcId="{408B5C00-6028-4413-B135-345DD40852CE}" destId="{33B91D52-B9CC-408E-A7DD-40A4B55B14EA}" srcOrd="0" destOrd="0" presId="urn:microsoft.com/office/officeart/2005/8/layout/cycle5"/>
    <dgm:cxn modelId="{4F070855-882B-47C9-B166-D78E7D52F41B}" srcId="{E8B54C55-5AC2-4DB9-A695-E216FA6E8D67}" destId="{5A9C8D48-E488-4118-824B-9400B183220E}" srcOrd="3" destOrd="0" parTransId="{1ACCA12A-54DF-4296-A895-DC3C5D6B591E}" sibTransId="{1FDD1095-9943-4A55-9921-F5F6E70CD7DC}"/>
    <dgm:cxn modelId="{F00172E9-D0FA-4F91-B1A3-1A85A622183B}" type="presOf" srcId="{5760F06E-B1AB-44EC-BEC1-E2EB5086DE0C}" destId="{D975FD9C-E035-454D-91FB-CB6E08C6B336}" srcOrd="0" destOrd="0" presId="urn:microsoft.com/office/officeart/2005/8/layout/cycle5"/>
    <dgm:cxn modelId="{56572B6A-7552-41F4-8E86-C674EC42ACD2}" srcId="{E8B54C55-5AC2-4DB9-A695-E216FA6E8D67}" destId="{AAC7CC1E-8888-45DF-83BC-1A605424B77D}" srcOrd="2" destOrd="0" parTransId="{C99140D1-1A8E-4DBF-BE89-10E6CD08442F}" sibTransId="{408B5C00-6028-4413-B135-345DD40852CE}"/>
    <dgm:cxn modelId="{D22D128D-E941-4474-A069-1072CA51E3A4}" srcId="{E8B54C55-5AC2-4DB9-A695-E216FA6E8D67}" destId="{5760F06E-B1AB-44EC-BEC1-E2EB5086DE0C}" srcOrd="0" destOrd="0" parTransId="{1E902C26-5463-43E9-AEF7-73BC62422E6F}" sibTransId="{3046F0A7-B39B-4AA3-B5AF-A176D0DC9461}"/>
    <dgm:cxn modelId="{E28647EA-3BB8-4B0F-9796-D71B8C959AF8}" type="presOf" srcId="{3046F0A7-B39B-4AA3-B5AF-A176D0DC9461}" destId="{3C81DC40-956B-409D-BD4B-2ADF09B954AF}" srcOrd="0" destOrd="0" presId="urn:microsoft.com/office/officeart/2005/8/layout/cycle5"/>
    <dgm:cxn modelId="{A99172FD-2063-4284-AF7D-44E5CAADF149}" type="presOf" srcId="{68693C0B-19AB-4089-85FF-C53A44EC315A}" destId="{DF0238D2-B785-40B0-A6E8-467827BAB522}" srcOrd="0" destOrd="0" presId="urn:microsoft.com/office/officeart/2005/8/layout/cycle5"/>
    <dgm:cxn modelId="{5A2FEF65-B2E6-4525-8FDF-D8A8707C9E59}" type="presOf" srcId="{AAC7CC1E-8888-45DF-83BC-1A605424B77D}" destId="{3A22ACFD-D995-4033-8F9D-7D15E1971AB5}" srcOrd="0" destOrd="0" presId="urn:microsoft.com/office/officeart/2005/8/layout/cycle5"/>
    <dgm:cxn modelId="{4BB05C21-602A-44CA-9E1B-2611AD8A7FE5}" type="presOf" srcId="{F19A031C-7FE5-436C-9E6B-E7763A4E72DF}" destId="{857D85D5-973B-4C3B-8727-03DAD9755862}" srcOrd="0" destOrd="0" presId="urn:microsoft.com/office/officeart/2005/8/layout/cycle5"/>
    <dgm:cxn modelId="{C237C37F-A749-4CDC-925B-E17EDC034F3D}" srcId="{E8B54C55-5AC2-4DB9-A695-E216FA6E8D67}" destId="{41EE5507-DD13-43F1-8065-19E0A5329089}" srcOrd="1" destOrd="0" parTransId="{ACC557DF-7E04-4321-8661-FB426A6913EC}" sibTransId="{F19A031C-7FE5-436C-9E6B-E7763A4E72DF}"/>
    <dgm:cxn modelId="{002ADEE5-3DBF-4A97-B2D9-723181D87A2D}" type="presOf" srcId="{5A9C8D48-E488-4118-824B-9400B183220E}" destId="{A54387CC-E350-45BF-BC83-F587C245E107}" srcOrd="0" destOrd="0" presId="urn:microsoft.com/office/officeart/2005/8/layout/cycle5"/>
    <dgm:cxn modelId="{8AE87414-D23A-4DA4-BBB3-D677264F1468}" type="presOf" srcId="{41EE5507-DD13-43F1-8065-19E0A5329089}" destId="{BA59A225-E134-4245-A17E-BA18BFE5DBBB}" srcOrd="0" destOrd="0" presId="urn:microsoft.com/office/officeart/2005/8/layout/cycle5"/>
    <dgm:cxn modelId="{AA0EBF91-D057-46FD-A503-5D631FBBC28D}" type="presParOf" srcId="{FA008735-6558-49C6-A570-8117310E6A59}" destId="{D975FD9C-E035-454D-91FB-CB6E08C6B336}" srcOrd="0" destOrd="0" presId="urn:microsoft.com/office/officeart/2005/8/layout/cycle5"/>
    <dgm:cxn modelId="{77D13AD7-416A-4BB2-AE53-9F4CAAB8BCBD}" type="presParOf" srcId="{FA008735-6558-49C6-A570-8117310E6A59}" destId="{8E405443-3671-4F77-BB5D-2418789AC8B5}" srcOrd="1" destOrd="0" presId="urn:microsoft.com/office/officeart/2005/8/layout/cycle5"/>
    <dgm:cxn modelId="{0B0693EF-40B5-4325-98EE-933AB23817F9}" type="presParOf" srcId="{FA008735-6558-49C6-A570-8117310E6A59}" destId="{3C81DC40-956B-409D-BD4B-2ADF09B954AF}" srcOrd="2" destOrd="0" presId="urn:microsoft.com/office/officeart/2005/8/layout/cycle5"/>
    <dgm:cxn modelId="{518CD09E-D2CC-4072-B635-EB1263428EC7}" type="presParOf" srcId="{FA008735-6558-49C6-A570-8117310E6A59}" destId="{BA59A225-E134-4245-A17E-BA18BFE5DBBB}" srcOrd="3" destOrd="0" presId="urn:microsoft.com/office/officeart/2005/8/layout/cycle5"/>
    <dgm:cxn modelId="{808AFA07-5F81-4A95-85F3-37703B8DC55F}" type="presParOf" srcId="{FA008735-6558-49C6-A570-8117310E6A59}" destId="{3475DD17-6701-4256-BEA7-C793B0546C64}" srcOrd="4" destOrd="0" presId="urn:microsoft.com/office/officeart/2005/8/layout/cycle5"/>
    <dgm:cxn modelId="{A4990ECB-D220-4EEC-982E-E83C68BBFFD9}" type="presParOf" srcId="{FA008735-6558-49C6-A570-8117310E6A59}" destId="{857D85D5-973B-4C3B-8727-03DAD9755862}" srcOrd="5" destOrd="0" presId="urn:microsoft.com/office/officeart/2005/8/layout/cycle5"/>
    <dgm:cxn modelId="{E727285C-06F7-48B7-9B85-4B9E1F76E957}" type="presParOf" srcId="{FA008735-6558-49C6-A570-8117310E6A59}" destId="{3A22ACFD-D995-4033-8F9D-7D15E1971AB5}" srcOrd="6" destOrd="0" presId="urn:microsoft.com/office/officeart/2005/8/layout/cycle5"/>
    <dgm:cxn modelId="{B8F6EB95-CA1A-4891-AE4E-63EB58DF6D61}" type="presParOf" srcId="{FA008735-6558-49C6-A570-8117310E6A59}" destId="{A34C6D42-8956-4236-9780-22C152036D3A}" srcOrd="7" destOrd="0" presId="urn:microsoft.com/office/officeart/2005/8/layout/cycle5"/>
    <dgm:cxn modelId="{B1113AB4-09B5-48E6-B70E-77395C33500B}" type="presParOf" srcId="{FA008735-6558-49C6-A570-8117310E6A59}" destId="{33B91D52-B9CC-408E-A7DD-40A4B55B14EA}" srcOrd="8" destOrd="0" presId="urn:microsoft.com/office/officeart/2005/8/layout/cycle5"/>
    <dgm:cxn modelId="{D3D4E82D-D330-4597-98B9-4CFCF84B27CD}" type="presParOf" srcId="{FA008735-6558-49C6-A570-8117310E6A59}" destId="{A54387CC-E350-45BF-BC83-F587C245E107}" srcOrd="9" destOrd="0" presId="urn:microsoft.com/office/officeart/2005/8/layout/cycle5"/>
    <dgm:cxn modelId="{A322E33A-D0EA-4692-94FF-7FB37F042D7F}" type="presParOf" srcId="{FA008735-6558-49C6-A570-8117310E6A59}" destId="{278FC659-6590-4D2F-B114-45433B31E968}" srcOrd="10" destOrd="0" presId="urn:microsoft.com/office/officeart/2005/8/layout/cycle5"/>
    <dgm:cxn modelId="{5E767707-192F-4EB4-9849-E66E46B390C5}" type="presParOf" srcId="{FA008735-6558-49C6-A570-8117310E6A59}" destId="{C86DD7AA-6446-44D5-925F-84B59A93A9BA}" srcOrd="11" destOrd="0" presId="urn:microsoft.com/office/officeart/2005/8/layout/cycle5"/>
    <dgm:cxn modelId="{63547EA7-FCD3-49F7-ACA6-E0C3A288B8B5}" type="presParOf" srcId="{FA008735-6558-49C6-A570-8117310E6A59}" destId="{777CC48D-84E4-415F-A399-E7E961850513}" srcOrd="12" destOrd="0" presId="urn:microsoft.com/office/officeart/2005/8/layout/cycle5"/>
    <dgm:cxn modelId="{E9F0EF86-9D54-45A6-A2FB-BF9E34F33F4C}" type="presParOf" srcId="{FA008735-6558-49C6-A570-8117310E6A59}" destId="{EC5D1DE9-B7C5-42A3-A7B9-32881CB5DF9C}" srcOrd="13" destOrd="0" presId="urn:microsoft.com/office/officeart/2005/8/layout/cycle5"/>
    <dgm:cxn modelId="{21A2AC33-D6BE-4A70-8CD6-8E243A6C58DB}" type="presParOf" srcId="{FA008735-6558-49C6-A570-8117310E6A59}" destId="{447CDE63-ED36-4B63-8C70-1D047538549C}" srcOrd="14" destOrd="0" presId="urn:microsoft.com/office/officeart/2005/8/layout/cycle5"/>
    <dgm:cxn modelId="{B6A4377F-4907-4BEA-AF8B-601317437308}" type="presParOf" srcId="{FA008735-6558-49C6-A570-8117310E6A59}" destId="{DF0238D2-B785-40B0-A6E8-467827BAB522}" srcOrd="15" destOrd="0" presId="urn:microsoft.com/office/officeart/2005/8/layout/cycle5"/>
    <dgm:cxn modelId="{4835C361-D167-40BD-A638-D2F63C94261E}" type="presParOf" srcId="{FA008735-6558-49C6-A570-8117310E6A59}" destId="{EFCBB838-BA8C-4115-A19A-A8EB9FE0F5CE}" srcOrd="16" destOrd="0" presId="urn:microsoft.com/office/officeart/2005/8/layout/cycle5"/>
    <dgm:cxn modelId="{CFC1857E-F6E2-4778-8BF2-3E913835C622}" type="presParOf" srcId="{FA008735-6558-49C6-A570-8117310E6A59}" destId="{5DFFA63B-55D9-43AF-9903-0F18A741BEA4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5FD9C-E035-454D-91FB-CB6E08C6B336}">
      <dsp:nvSpPr>
        <dsp:cNvPr id="0" name=""/>
        <dsp:cNvSpPr/>
      </dsp:nvSpPr>
      <dsp:spPr>
        <a:xfrm>
          <a:off x="2020994" y="0"/>
          <a:ext cx="1354356" cy="880331"/>
        </a:xfrm>
        <a:prstGeom prst="roundRect">
          <a:avLst/>
        </a:prstGeom>
        <a:solidFill>
          <a:srgbClr val="FF641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rgbClr val="0000FF"/>
              </a:solidFill>
            </a:rPr>
            <a:t>Project Definition</a:t>
          </a:r>
          <a:endParaRPr lang="en-US" sz="1600" b="0" kern="1200" dirty="0">
            <a:solidFill>
              <a:srgbClr val="0000FF"/>
            </a:solidFill>
          </a:endParaRPr>
        </a:p>
      </dsp:txBody>
      <dsp:txXfrm>
        <a:off x="2063968" y="42974"/>
        <a:ext cx="1268408" cy="794383"/>
      </dsp:txXfrm>
    </dsp:sp>
    <dsp:sp modelId="{3C81DC40-956B-409D-BD4B-2ADF09B954AF}">
      <dsp:nvSpPr>
        <dsp:cNvPr id="0" name=""/>
        <dsp:cNvSpPr/>
      </dsp:nvSpPr>
      <dsp:spPr>
        <a:xfrm>
          <a:off x="616212" y="438620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2930428" y="182939"/>
              </a:moveTo>
              <a:arcTo wR="2077904" hR="2077904" stAng="17653347" swAng="92798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38519-9206-477A-A9C1-1006701C78CB}">
      <dsp:nvSpPr>
        <dsp:cNvPr id="0" name=""/>
        <dsp:cNvSpPr/>
      </dsp:nvSpPr>
      <dsp:spPr>
        <a:xfrm>
          <a:off x="3820512" y="1041419"/>
          <a:ext cx="1354356" cy="880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Tender</a:t>
          </a:r>
          <a:endParaRPr lang="en-US" sz="1600" kern="1200" dirty="0"/>
        </a:p>
      </dsp:txBody>
      <dsp:txXfrm>
        <a:off x="3863486" y="1084393"/>
        <a:ext cx="1268408" cy="794383"/>
      </dsp:txXfrm>
    </dsp:sp>
    <dsp:sp modelId="{8D34AB2F-9FBC-427B-A526-CBC934DBDCDD}">
      <dsp:nvSpPr>
        <dsp:cNvPr id="0" name=""/>
        <dsp:cNvSpPr/>
      </dsp:nvSpPr>
      <dsp:spPr>
        <a:xfrm>
          <a:off x="620267" y="442632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4123327" y="1711938"/>
              </a:moveTo>
              <a:arcTo wR="2077904" hR="2077904" stAng="20991360" swAng="121728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690E4-AFCE-4C9E-8159-ABC59C27F055}">
      <dsp:nvSpPr>
        <dsp:cNvPr id="0" name=""/>
        <dsp:cNvSpPr/>
      </dsp:nvSpPr>
      <dsp:spPr>
        <a:xfrm>
          <a:off x="3820512" y="3119324"/>
          <a:ext cx="1354356" cy="880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Team Management</a:t>
          </a:r>
          <a:endParaRPr lang="en-US" sz="1600" kern="1200" dirty="0"/>
        </a:p>
      </dsp:txBody>
      <dsp:txXfrm>
        <a:off x="3863486" y="3162298"/>
        <a:ext cx="1268408" cy="794383"/>
      </dsp:txXfrm>
    </dsp:sp>
    <dsp:sp modelId="{FF3C5B11-2EC7-4672-9C31-272EF3767951}">
      <dsp:nvSpPr>
        <dsp:cNvPr id="0" name=""/>
        <dsp:cNvSpPr/>
      </dsp:nvSpPr>
      <dsp:spPr>
        <a:xfrm>
          <a:off x="620267" y="442632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3400708" y="3680364"/>
              </a:moveTo>
              <a:arcTo wR="2077904" hR="2077904" stAng="3027653" swAng="926554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8676E-A82E-48C3-9201-E53D9C8802AB}">
      <dsp:nvSpPr>
        <dsp:cNvPr id="0" name=""/>
        <dsp:cNvSpPr/>
      </dsp:nvSpPr>
      <dsp:spPr>
        <a:xfrm>
          <a:off x="2020994" y="4158276"/>
          <a:ext cx="1354356" cy="880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Planning</a:t>
          </a:r>
          <a:endParaRPr lang="en-US" sz="1600" kern="1200" dirty="0"/>
        </a:p>
      </dsp:txBody>
      <dsp:txXfrm>
        <a:off x="2063968" y="4201250"/>
        <a:ext cx="1268408" cy="794383"/>
      </dsp:txXfrm>
    </dsp:sp>
    <dsp:sp modelId="{E4D3E42A-B820-4D44-830E-07A0BA1A0A05}">
      <dsp:nvSpPr>
        <dsp:cNvPr id="0" name=""/>
        <dsp:cNvSpPr/>
      </dsp:nvSpPr>
      <dsp:spPr>
        <a:xfrm>
          <a:off x="620267" y="442632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1229547" y="3974738"/>
              </a:moveTo>
              <a:arcTo wR="2077904" hR="2077904" stAng="6845792" swAng="926554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CAFF5-45C4-4169-9F01-F50589CD2B87}">
      <dsp:nvSpPr>
        <dsp:cNvPr id="0" name=""/>
        <dsp:cNvSpPr/>
      </dsp:nvSpPr>
      <dsp:spPr>
        <a:xfrm>
          <a:off x="221476" y="3119324"/>
          <a:ext cx="1354356" cy="880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Execution</a:t>
          </a:r>
          <a:endParaRPr lang="en-US" sz="1600" kern="1200" dirty="0"/>
        </a:p>
      </dsp:txBody>
      <dsp:txXfrm>
        <a:off x="264450" y="3162298"/>
        <a:ext cx="1268408" cy="794383"/>
      </dsp:txXfrm>
    </dsp:sp>
    <dsp:sp modelId="{F9CBCB8F-E1F2-43C0-8389-84D5954D5181}">
      <dsp:nvSpPr>
        <dsp:cNvPr id="0" name=""/>
        <dsp:cNvSpPr/>
      </dsp:nvSpPr>
      <dsp:spPr>
        <a:xfrm>
          <a:off x="620267" y="442632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32481" y="2443870"/>
              </a:moveTo>
              <a:arcTo wR="2077904" hR="2077904" stAng="10191360" swAng="121728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83D23-7C59-4A38-97C3-D4097D7DBADB}">
      <dsp:nvSpPr>
        <dsp:cNvPr id="0" name=""/>
        <dsp:cNvSpPr/>
      </dsp:nvSpPr>
      <dsp:spPr>
        <a:xfrm>
          <a:off x="221476" y="1041419"/>
          <a:ext cx="1354356" cy="880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Reporting</a:t>
          </a:r>
          <a:endParaRPr lang="en-US" sz="1600" kern="1200" dirty="0"/>
        </a:p>
      </dsp:txBody>
      <dsp:txXfrm>
        <a:off x="264450" y="1084393"/>
        <a:ext cx="1268408" cy="794383"/>
      </dsp:txXfrm>
    </dsp:sp>
    <dsp:sp modelId="{FE7CDE5E-8F0B-4C5F-B81A-74C6B6E7870D}">
      <dsp:nvSpPr>
        <dsp:cNvPr id="0" name=""/>
        <dsp:cNvSpPr/>
      </dsp:nvSpPr>
      <dsp:spPr>
        <a:xfrm>
          <a:off x="624322" y="438620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750918" y="478906"/>
              </a:moveTo>
              <a:arcTo wR="2077904" hR="2077904" stAng="13818672" swAng="92798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5FD9C-E035-454D-91FB-CB6E08C6B336}">
      <dsp:nvSpPr>
        <dsp:cNvPr id="0" name=""/>
        <dsp:cNvSpPr/>
      </dsp:nvSpPr>
      <dsp:spPr>
        <a:xfrm>
          <a:off x="2020994" y="0"/>
          <a:ext cx="1354356" cy="880331"/>
        </a:xfrm>
        <a:prstGeom prst="roundRect">
          <a:avLst/>
        </a:prstGeom>
        <a:solidFill>
          <a:srgbClr val="FF641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rgbClr val="0000FF"/>
              </a:solidFill>
            </a:rPr>
            <a:t>Tender</a:t>
          </a:r>
          <a:endParaRPr lang="en-US" sz="1600" b="0" kern="1200" dirty="0">
            <a:solidFill>
              <a:srgbClr val="0000FF"/>
            </a:solidFill>
          </a:endParaRPr>
        </a:p>
      </dsp:txBody>
      <dsp:txXfrm>
        <a:off x="2063968" y="42974"/>
        <a:ext cx="1268408" cy="794383"/>
      </dsp:txXfrm>
    </dsp:sp>
    <dsp:sp modelId="{3C81DC40-956B-409D-BD4B-2ADF09B954AF}">
      <dsp:nvSpPr>
        <dsp:cNvPr id="0" name=""/>
        <dsp:cNvSpPr/>
      </dsp:nvSpPr>
      <dsp:spPr>
        <a:xfrm>
          <a:off x="616212" y="438620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2930428" y="182939"/>
              </a:moveTo>
              <a:arcTo wR="2077904" hR="2077904" stAng="17653347" swAng="92798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1E5298-4CD3-4934-8C95-10876C603172}">
      <dsp:nvSpPr>
        <dsp:cNvPr id="0" name=""/>
        <dsp:cNvSpPr/>
      </dsp:nvSpPr>
      <dsp:spPr>
        <a:xfrm>
          <a:off x="3820512" y="1041419"/>
          <a:ext cx="1354356" cy="880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bg1">
                  <a:lumMod val="95000"/>
                </a:schemeClr>
              </a:solidFill>
            </a:rPr>
            <a:t>Team Management</a:t>
          </a:r>
        </a:p>
      </dsp:txBody>
      <dsp:txXfrm>
        <a:off x="3863486" y="1084393"/>
        <a:ext cx="1268408" cy="794383"/>
      </dsp:txXfrm>
    </dsp:sp>
    <dsp:sp modelId="{A8562927-57AC-4479-B086-E3C95F110FB5}">
      <dsp:nvSpPr>
        <dsp:cNvPr id="0" name=""/>
        <dsp:cNvSpPr/>
      </dsp:nvSpPr>
      <dsp:spPr>
        <a:xfrm>
          <a:off x="620267" y="442632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4123327" y="1711938"/>
              </a:moveTo>
              <a:arcTo wR="2077904" hR="2077904" stAng="20991360" swAng="121728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335D8-1B21-43CA-A3BD-DFADBC8D7478}">
      <dsp:nvSpPr>
        <dsp:cNvPr id="0" name=""/>
        <dsp:cNvSpPr/>
      </dsp:nvSpPr>
      <dsp:spPr>
        <a:xfrm>
          <a:off x="3820512" y="3119324"/>
          <a:ext cx="1354356" cy="880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bg1">
                  <a:lumMod val="95000"/>
                </a:schemeClr>
              </a:solidFill>
            </a:rPr>
            <a:t>Planning</a:t>
          </a:r>
        </a:p>
      </dsp:txBody>
      <dsp:txXfrm>
        <a:off x="3863486" y="3162298"/>
        <a:ext cx="1268408" cy="794383"/>
      </dsp:txXfrm>
    </dsp:sp>
    <dsp:sp modelId="{51C795A6-0293-4F98-B7B9-9776B78682F0}">
      <dsp:nvSpPr>
        <dsp:cNvPr id="0" name=""/>
        <dsp:cNvSpPr/>
      </dsp:nvSpPr>
      <dsp:spPr>
        <a:xfrm>
          <a:off x="620267" y="442632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3400708" y="3680364"/>
              </a:moveTo>
              <a:arcTo wR="2077904" hR="2077904" stAng="3027653" swAng="926554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B37B8-BC30-4859-8730-04DCE12B19C3}">
      <dsp:nvSpPr>
        <dsp:cNvPr id="0" name=""/>
        <dsp:cNvSpPr/>
      </dsp:nvSpPr>
      <dsp:spPr>
        <a:xfrm>
          <a:off x="2020994" y="4158276"/>
          <a:ext cx="1354356" cy="880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bg1">
                  <a:lumMod val="95000"/>
                </a:schemeClr>
              </a:solidFill>
            </a:rPr>
            <a:t>Execution</a:t>
          </a:r>
        </a:p>
      </dsp:txBody>
      <dsp:txXfrm>
        <a:off x="2063968" y="4201250"/>
        <a:ext cx="1268408" cy="794383"/>
      </dsp:txXfrm>
    </dsp:sp>
    <dsp:sp modelId="{46EF0F81-098E-4EC5-9B3C-016D96667B45}">
      <dsp:nvSpPr>
        <dsp:cNvPr id="0" name=""/>
        <dsp:cNvSpPr/>
      </dsp:nvSpPr>
      <dsp:spPr>
        <a:xfrm>
          <a:off x="620267" y="442632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1229547" y="3974738"/>
              </a:moveTo>
              <a:arcTo wR="2077904" hR="2077904" stAng="6845792" swAng="926554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6DA73-D9AC-4E15-82FF-5C1FDC6C9FE9}">
      <dsp:nvSpPr>
        <dsp:cNvPr id="0" name=""/>
        <dsp:cNvSpPr/>
      </dsp:nvSpPr>
      <dsp:spPr>
        <a:xfrm>
          <a:off x="221476" y="3119324"/>
          <a:ext cx="1354356" cy="880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bg1">
                  <a:lumMod val="95000"/>
                </a:schemeClr>
              </a:solidFill>
            </a:rPr>
            <a:t>Reporting</a:t>
          </a:r>
        </a:p>
      </dsp:txBody>
      <dsp:txXfrm>
        <a:off x="264450" y="3162298"/>
        <a:ext cx="1268408" cy="794383"/>
      </dsp:txXfrm>
    </dsp:sp>
    <dsp:sp modelId="{A39C6396-4FD3-4BB6-8B2B-9078921C9B43}">
      <dsp:nvSpPr>
        <dsp:cNvPr id="0" name=""/>
        <dsp:cNvSpPr/>
      </dsp:nvSpPr>
      <dsp:spPr>
        <a:xfrm>
          <a:off x="620267" y="442632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32481" y="2443870"/>
              </a:moveTo>
              <a:arcTo wR="2077904" hR="2077904" stAng="10191360" swAng="121728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A9CFF-F2E7-4952-8DC6-B4F5D81F5BD0}">
      <dsp:nvSpPr>
        <dsp:cNvPr id="0" name=""/>
        <dsp:cNvSpPr/>
      </dsp:nvSpPr>
      <dsp:spPr>
        <a:xfrm>
          <a:off x="221476" y="1041419"/>
          <a:ext cx="1354356" cy="880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rgbClr val="002060"/>
              </a:solidFill>
            </a:rPr>
            <a:t>Project Definition</a:t>
          </a:r>
        </a:p>
      </dsp:txBody>
      <dsp:txXfrm>
        <a:off x="264450" y="1084393"/>
        <a:ext cx="1268408" cy="794383"/>
      </dsp:txXfrm>
    </dsp:sp>
    <dsp:sp modelId="{CE930BAF-A5EB-47F9-BC9F-D85E8C76F7E7}">
      <dsp:nvSpPr>
        <dsp:cNvPr id="0" name=""/>
        <dsp:cNvSpPr/>
      </dsp:nvSpPr>
      <dsp:spPr>
        <a:xfrm>
          <a:off x="624322" y="438620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750918" y="478906"/>
              </a:moveTo>
              <a:arcTo wR="2077904" hR="2077904" stAng="13818672" swAng="92798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5FD9C-E035-454D-91FB-CB6E08C6B336}">
      <dsp:nvSpPr>
        <dsp:cNvPr id="0" name=""/>
        <dsp:cNvSpPr/>
      </dsp:nvSpPr>
      <dsp:spPr>
        <a:xfrm>
          <a:off x="2020994" y="0"/>
          <a:ext cx="1354356" cy="880331"/>
        </a:xfrm>
        <a:prstGeom prst="roundRect">
          <a:avLst/>
        </a:prstGeom>
        <a:solidFill>
          <a:srgbClr val="FF641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smtClean="0">
              <a:solidFill>
                <a:srgbClr val="0000FF"/>
              </a:solidFill>
            </a:rPr>
            <a:t>Team Management</a:t>
          </a:r>
          <a:endParaRPr lang="en-US" sz="1600" b="0" kern="1200" dirty="0">
            <a:solidFill>
              <a:srgbClr val="0000FF"/>
            </a:solidFill>
          </a:endParaRPr>
        </a:p>
      </dsp:txBody>
      <dsp:txXfrm>
        <a:off x="2063968" y="42974"/>
        <a:ext cx="1268408" cy="794383"/>
      </dsp:txXfrm>
    </dsp:sp>
    <dsp:sp modelId="{3C81DC40-956B-409D-BD4B-2ADF09B954AF}">
      <dsp:nvSpPr>
        <dsp:cNvPr id="0" name=""/>
        <dsp:cNvSpPr/>
      </dsp:nvSpPr>
      <dsp:spPr>
        <a:xfrm>
          <a:off x="616212" y="438620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2930428" y="182939"/>
              </a:moveTo>
              <a:arcTo wR="2077904" hR="2077904" stAng="17653347" swAng="92798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2F7FA-1AFF-413A-81E7-0EFF29D03028}">
      <dsp:nvSpPr>
        <dsp:cNvPr id="0" name=""/>
        <dsp:cNvSpPr/>
      </dsp:nvSpPr>
      <dsp:spPr>
        <a:xfrm>
          <a:off x="3820512" y="1041419"/>
          <a:ext cx="1354356" cy="880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bg1"/>
              </a:solidFill>
            </a:rPr>
            <a:t>Planning</a:t>
          </a:r>
        </a:p>
      </dsp:txBody>
      <dsp:txXfrm>
        <a:off x="3863486" y="1084393"/>
        <a:ext cx="1268408" cy="794383"/>
      </dsp:txXfrm>
    </dsp:sp>
    <dsp:sp modelId="{94362BB6-73E2-4D2D-BDCA-E3CE4CF562C8}">
      <dsp:nvSpPr>
        <dsp:cNvPr id="0" name=""/>
        <dsp:cNvSpPr/>
      </dsp:nvSpPr>
      <dsp:spPr>
        <a:xfrm>
          <a:off x="620267" y="442632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4123327" y="1711938"/>
              </a:moveTo>
              <a:arcTo wR="2077904" hR="2077904" stAng="20991360" swAng="121728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0986A-5CE7-4630-BBDD-20F631FAD187}">
      <dsp:nvSpPr>
        <dsp:cNvPr id="0" name=""/>
        <dsp:cNvSpPr/>
      </dsp:nvSpPr>
      <dsp:spPr>
        <a:xfrm>
          <a:off x="3820512" y="3119324"/>
          <a:ext cx="1354356" cy="880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bg1"/>
              </a:solidFill>
            </a:rPr>
            <a:t>Execution</a:t>
          </a:r>
        </a:p>
      </dsp:txBody>
      <dsp:txXfrm>
        <a:off x="3863486" y="3162298"/>
        <a:ext cx="1268408" cy="794383"/>
      </dsp:txXfrm>
    </dsp:sp>
    <dsp:sp modelId="{8ACFC945-37CF-4136-A797-F767B8010993}">
      <dsp:nvSpPr>
        <dsp:cNvPr id="0" name=""/>
        <dsp:cNvSpPr/>
      </dsp:nvSpPr>
      <dsp:spPr>
        <a:xfrm>
          <a:off x="620267" y="442632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3400708" y="3680364"/>
              </a:moveTo>
              <a:arcTo wR="2077904" hR="2077904" stAng="3027653" swAng="926554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1C967-A391-4DD5-8D49-93912211D897}">
      <dsp:nvSpPr>
        <dsp:cNvPr id="0" name=""/>
        <dsp:cNvSpPr/>
      </dsp:nvSpPr>
      <dsp:spPr>
        <a:xfrm>
          <a:off x="2020994" y="4158276"/>
          <a:ext cx="1354356" cy="880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bg1"/>
              </a:solidFill>
            </a:rPr>
            <a:t>Reporting</a:t>
          </a:r>
        </a:p>
      </dsp:txBody>
      <dsp:txXfrm>
        <a:off x="2063968" y="4201250"/>
        <a:ext cx="1268408" cy="794383"/>
      </dsp:txXfrm>
    </dsp:sp>
    <dsp:sp modelId="{4511626F-71DB-46C9-87BC-1C43D8B67548}">
      <dsp:nvSpPr>
        <dsp:cNvPr id="0" name=""/>
        <dsp:cNvSpPr/>
      </dsp:nvSpPr>
      <dsp:spPr>
        <a:xfrm>
          <a:off x="620267" y="442632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1229547" y="3974738"/>
              </a:moveTo>
              <a:arcTo wR="2077904" hR="2077904" stAng="6845792" swAng="926554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C1245-E336-4FB2-A20D-F6169DAA4BB4}">
      <dsp:nvSpPr>
        <dsp:cNvPr id="0" name=""/>
        <dsp:cNvSpPr/>
      </dsp:nvSpPr>
      <dsp:spPr>
        <a:xfrm>
          <a:off x="221476" y="3119324"/>
          <a:ext cx="1354356" cy="880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rgbClr val="002060"/>
              </a:solidFill>
            </a:rPr>
            <a:t>Project Definition</a:t>
          </a:r>
        </a:p>
      </dsp:txBody>
      <dsp:txXfrm>
        <a:off x="264450" y="3162298"/>
        <a:ext cx="1268408" cy="794383"/>
      </dsp:txXfrm>
    </dsp:sp>
    <dsp:sp modelId="{E2A67D38-5C21-4A76-9223-45EDB00B7291}">
      <dsp:nvSpPr>
        <dsp:cNvPr id="0" name=""/>
        <dsp:cNvSpPr/>
      </dsp:nvSpPr>
      <dsp:spPr>
        <a:xfrm>
          <a:off x="620267" y="442632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32481" y="2443870"/>
              </a:moveTo>
              <a:arcTo wR="2077904" hR="2077904" stAng="10191360" swAng="121728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B2A0F-5BB6-4A3B-BB41-FA3A0787438B}">
      <dsp:nvSpPr>
        <dsp:cNvPr id="0" name=""/>
        <dsp:cNvSpPr/>
      </dsp:nvSpPr>
      <dsp:spPr>
        <a:xfrm>
          <a:off x="221476" y="1041419"/>
          <a:ext cx="1354356" cy="880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rgbClr val="002060"/>
              </a:solidFill>
            </a:rPr>
            <a:t>Tender</a:t>
          </a:r>
        </a:p>
      </dsp:txBody>
      <dsp:txXfrm>
        <a:off x="264450" y="1084393"/>
        <a:ext cx="1268408" cy="794383"/>
      </dsp:txXfrm>
    </dsp:sp>
    <dsp:sp modelId="{DB23EF41-34CB-4E23-910C-76B3B51952B7}">
      <dsp:nvSpPr>
        <dsp:cNvPr id="0" name=""/>
        <dsp:cNvSpPr/>
      </dsp:nvSpPr>
      <dsp:spPr>
        <a:xfrm>
          <a:off x="624322" y="438620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750918" y="478906"/>
              </a:moveTo>
              <a:arcTo wR="2077904" hR="2077904" stAng="13818672" swAng="92798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5FD9C-E035-454D-91FB-CB6E08C6B336}">
      <dsp:nvSpPr>
        <dsp:cNvPr id="0" name=""/>
        <dsp:cNvSpPr/>
      </dsp:nvSpPr>
      <dsp:spPr>
        <a:xfrm>
          <a:off x="2020994" y="0"/>
          <a:ext cx="1354356" cy="880331"/>
        </a:xfrm>
        <a:prstGeom prst="roundRect">
          <a:avLst/>
        </a:prstGeom>
        <a:solidFill>
          <a:srgbClr val="FF641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rgbClr val="0000FF"/>
              </a:solidFill>
            </a:rPr>
            <a:t>Planning</a:t>
          </a:r>
          <a:endParaRPr lang="en-US" sz="1600" b="0" kern="1200" dirty="0">
            <a:solidFill>
              <a:srgbClr val="0000FF"/>
            </a:solidFill>
          </a:endParaRPr>
        </a:p>
      </dsp:txBody>
      <dsp:txXfrm>
        <a:off x="2063968" y="42974"/>
        <a:ext cx="1268408" cy="794383"/>
      </dsp:txXfrm>
    </dsp:sp>
    <dsp:sp modelId="{3C81DC40-956B-409D-BD4B-2ADF09B954AF}">
      <dsp:nvSpPr>
        <dsp:cNvPr id="0" name=""/>
        <dsp:cNvSpPr/>
      </dsp:nvSpPr>
      <dsp:spPr>
        <a:xfrm>
          <a:off x="616212" y="438620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2930428" y="182939"/>
              </a:moveTo>
              <a:arcTo wR="2077904" hR="2077904" stAng="17653347" swAng="92798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2F86E-C301-4E9F-A330-CF3F047CD485}">
      <dsp:nvSpPr>
        <dsp:cNvPr id="0" name=""/>
        <dsp:cNvSpPr/>
      </dsp:nvSpPr>
      <dsp:spPr>
        <a:xfrm>
          <a:off x="3820512" y="1041419"/>
          <a:ext cx="1354356" cy="880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bg1"/>
              </a:solidFill>
            </a:rPr>
            <a:t>Execution</a:t>
          </a:r>
        </a:p>
      </dsp:txBody>
      <dsp:txXfrm>
        <a:off x="3863486" y="1084393"/>
        <a:ext cx="1268408" cy="794383"/>
      </dsp:txXfrm>
    </dsp:sp>
    <dsp:sp modelId="{A1600984-D01C-4676-BFD9-E1F1B59A9D3B}">
      <dsp:nvSpPr>
        <dsp:cNvPr id="0" name=""/>
        <dsp:cNvSpPr/>
      </dsp:nvSpPr>
      <dsp:spPr>
        <a:xfrm>
          <a:off x="620267" y="442632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4123327" y="1711938"/>
              </a:moveTo>
              <a:arcTo wR="2077904" hR="2077904" stAng="20991360" swAng="121728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4579E-2594-4DE9-A572-1228E5114F00}">
      <dsp:nvSpPr>
        <dsp:cNvPr id="0" name=""/>
        <dsp:cNvSpPr/>
      </dsp:nvSpPr>
      <dsp:spPr>
        <a:xfrm>
          <a:off x="3820512" y="3119324"/>
          <a:ext cx="1354356" cy="880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bg1"/>
              </a:solidFill>
            </a:rPr>
            <a:t>Reporting</a:t>
          </a:r>
        </a:p>
      </dsp:txBody>
      <dsp:txXfrm>
        <a:off x="3863486" y="3162298"/>
        <a:ext cx="1268408" cy="794383"/>
      </dsp:txXfrm>
    </dsp:sp>
    <dsp:sp modelId="{C2C5B4D9-2DF6-4D91-8EEC-E2F12FB10B60}">
      <dsp:nvSpPr>
        <dsp:cNvPr id="0" name=""/>
        <dsp:cNvSpPr/>
      </dsp:nvSpPr>
      <dsp:spPr>
        <a:xfrm>
          <a:off x="620267" y="442632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3400708" y="3680364"/>
              </a:moveTo>
              <a:arcTo wR="2077904" hR="2077904" stAng="3027653" swAng="926554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E70A6-A936-4524-9BEE-B44299BF1029}">
      <dsp:nvSpPr>
        <dsp:cNvPr id="0" name=""/>
        <dsp:cNvSpPr/>
      </dsp:nvSpPr>
      <dsp:spPr>
        <a:xfrm>
          <a:off x="2020994" y="4158276"/>
          <a:ext cx="1354356" cy="880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rgbClr val="002060"/>
              </a:solidFill>
            </a:rPr>
            <a:t>Project Definition</a:t>
          </a:r>
        </a:p>
      </dsp:txBody>
      <dsp:txXfrm>
        <a:off x="2063968" y="4201250"/>
        <a:ext cx="1268408" cy="794383"/>
      </dsp:txXfrm>
    </dsp:sp>
    <dsp:sp modelId="{C06B8B67-4033-47BB-B03E-E088227BE08F}">
      <dsp:nvSpPr>
        <dsp:cNvPr id="0" name=""/>
        <dsp:cNvSpPr/>
      </dsp:nvSpPr>
      <dsp:spPr>
        <a:xfrm>
          <a:off x="620267" y="442632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1229547" y="3974738"/>
              </a:moveTo>
              <a:arcTo wR="2077904" hR="2077904" stAng="6845792" swAng="926554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63A748-8CDF-4D68-9328-56B23BF5AA5F}">
      <dsp:nvSpPr>
        <dsp:cNvPr id="0" name=""/>
        <dsp:cNvSpPr/>
      </dsp:nvSpPr>
      <dsp:spPr>
        <a:xfrm>
          <a:off x="221476" y="3119324"/>
          <a:ext cx="1354356" cy="880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rgbClr val="002060"/>
              </a:solidFill>
            </a:rPr>
            <a:t>Tender</a:t>
          </a:r>
        </a:p>
      </dsp:txBody>
      <dsp:txXfrm>
        <a:off x="264450" y="3162298"/>
        <a:ext cx="1268408" cy="794383"/>
      </dsp:txXfrm>
    </dsp:sp>
    <dsp:sp modelId="{492DA7F7-B539-413B-95A5-363EF68AB632}">
      <dsp:nvSpPr>
        <dsp:cNvPr id="0" name=""/>
        <dsp:cNvSpPr/>
      </dsp:nvSpPr>
      <dsp:spPr>
        <a:xfrm>
          <a:off x="620267" y="442632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32481" y="2443870"/>
              </a:moveTo>
              <a:arcTo wR="2077904" hR="2077904" stAng="10191360" swAng="121728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BF253-C0C3-43D0-B267-347F44A4A162}">
      <dsp:nvSpPr>
        <dsp:cNvPr id="0" name=""/>
        <dsp:cNvSpPr/>
      </dsp:nvSpPr>
      <dsp:spPr>
        <a:xfrm>
          <a:off x="221476" y="1041419"/>
          <a:ext cx="1354356" cy="880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rgbClr val="002060"/>
              </a:solidFill>
            </a:rPr>
            <a:t>Team Management</a:t>
          </a:r>
        </a:p>
      </dsp:txBody>
      <dsp:txXfrm>
        <a:off x="264450" y="1084393"/>
        <a:ext cx="1268408" cy="794383"/>
      </dsp:txXfrm>
    </dsp:sp>
    <dsp:sp modelId="{4D7FBA18-7D34-45EB-A9D5-3A1E96A3D2E4}">
      <dsp:nvSpPr>
        <dsp:cNvPr id="0" name=""/>
        <dsp:cNvSpPr/>
      </dsp:nvSpPr>
      <dsp:spPr>
        <a:xfrm>
          <a:off x="624322" y="438620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750918" y="478906"/>
              </a:moveTo>
              <a:arcTo wR="2077904" hR="2077904" stAng="13818672" swAng="92798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5FD9C-E035-454D-91FB-CB6E08C6B336}">
      <dsp:nvSpPr>
        <dsp:cNvPr id="0" name=""/>
        <dsp:cNvSpPr/>
      </dsp:nvSpPr>
      <dsp:spPr>
        <a:xfrm>
          <a:off x="2020994" y="0"/>
          <a:ext cx="1354356" cy="880331"/>
        </a:xfrm>
        <a:prstGeom prst="roundRect">
          <a:avLst/>
        </a:prstGeom>
        <a:solidFill>
          <a:srgbClr val="FF641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rgbClr val="0000FF"/>
              </a:solidFill>
            </a:rPr>
            <a:t>Execution</a:t>
          </a:r>
          <a:endParaRPr lang="en-US" sz="1600" b="0" kern="1200" dirty="0">
            <a:solidFill>
              <a:srgbClr val="0000FF"/>
            </a:solidFill>
          </a:endParaRPr>
        </a:p>
      </dsp:txBody>
      <dsp:txXfrm>
        <a:off x="2063968" y="42974"/>
        <a:ext cx="1268408" cy="794383"/>
      </dsp:txXfrm>
    </dsp:sp>
    <dsp:sp modelId="{3C81DC40-956B-409D-BD4B-2ADF09B954AF}">
      <dsp:nvSpPr>
        <dsp:cNvPr id="0" name=""/>
        <dsp:cNvSpPr/>
      </dsp:nvSpPr>
      <dsp:spPr>
        <a:xfrm>
          <a:off x="616212" y="438620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2930428" y="182939"/>
              </a:moveTo>
              <a:arcTo wR="2077904" hR="2077904" stAng="17653347" swAng="92798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8C1211-B42C-48EA-AD7C-DF890370215E}">
      <dsp:nvSpPr>
        <dsp:cNvPr id="0" name=""/>
        <dsp:cNvSpPr/>
      </dsp:nvSpPr>
      <dsp:spPr>
        <a:xfrm>
          <a:off x="3820512" y="1041419"/>
          <a:ext cx="1354356" cy="880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bg1"/>
              </a:solidFill>
            </a:rPr>
            <a:t>Reporting</a:t>
          </a:r>
        </a:p>
      </dsp:txBody>
      <dsp:txXfrm>
        <a:off x="3863486" y="1084393"/>
        <a:ext cx="1268408" cy="794383"/>
      </dsp:txXfrm>
    </dsp:sp>
    <dsp:sp modelId="{0C9BFA4C-2076-44E0-8DDF-BBEB88D2F76B}">
      <dsp:nvSpPr>
        <dsp:cNvPr id="0" name=""/>
        <dsp:cNvSpPr/>
      </dsp:nvSpPr>
      <dsp:spPr>
        <a:xfrm>
          <a:off x="620267" y="442632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4123327" y="1711938"/>
              </a:moveTo>
              <a:arcTo wR="2077904" hR="2077904" stAng="20991360" swAng="121728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DD11E2-AF33-4FC5-A1F3-FB9492CF159A}">
      <dsp:nvSpPr>
        <dsp:cNvPr id="0" name=""/>
        <dsp:cNvSpPr/>
      </dsp:nvSpPr>
      <dsp:spPr>
        <a:xfrm>
          <a:off x="3820512" y="3119324"/>
          <a:ext cx="1354356" cy="880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rgbClr val="002060"/>
              </a:solidFill>
            </a:rPr>
            <a:t>Project Definition</a:t>
          </a:r>
        </a:p>
      </dsp:txBody>
      <dsp:txXfrm>
        <a:off x="3863486" y="3162298"/>
        <a:ext cx="1268408" cy="794383"/>
      </dsp:txXfrm>
    </dsp:sp>
    <dsp:sp modelId="{54D61A63-844D-4B96-97D3-440BF4970042}">
      <dsp:nvSpPr>
        <dsp:cNvPr id="0" name=""/>
        <dsp:cNvSpPr/>
      </dsp:nvSpPr>
      <dsp:spPr>
        <a:xfrm>
          <a:off x="620267" y="442632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3400708" y="3680364"/>
              </a:moveTo>
              <a:arcTo wR="2077904" hR="2077904" stAng="3027653" swAng="926554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EDCC7-EF74-4320-8A28-F96F1C037B50}">
      <dsp:nvSpPr>
        <dsp:cNvPr id="0" name=""/>
        <dsp:cNvSpPr/>
      </dsp:nvSpPr>
      <dsp:spPr>
        <a:xfrm>
          <a:off x="2020994" y="4158276"/>
          <a:ext cx="1354356" cy="880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rgbClr val="002060"/>
              </a:solidFill>
            </a:rPr>
            <a:t>Tender</a:t>
          </a:r>
        </a:p>
      </dsp:txBody>
      <dsp:txXfrm>
        <a:off x="2063968" y="4201250"/>
        <a:ext cx="1268408" cy="794383"/>
      </dsp:txXfrm>
    </dsp:sp>
    <dsp:sp modelId="{1DD1B9D9-6459-4BCF-B8AA-AE4AFF3C954D}">
      <dsp:nvSpPr>
        <dsp:cNvPr id="0" name=""/>
        <dsp:cNvSpPr/>
      </dsp:nvSpPr>
      <dsp:spPr>
        <a:xfrm>
          <a:off x="620267" y="442632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1229547" y="3974738"/>
              </a:moveTo>
              <a:arcTo wR="2077904" hR="2077904" stAng="6845792" swAng="926554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D3AD4-3A39-4B62-B963-7AA2660DCDC8}">
      <dsp:nvSpPr>
        <dsp:cNvPr id="0" name=""/>
        <dsp:cNvSpPr/>
      </dsp:nvSpPr>
      <dsp:spPr>
        <a:xfrm>
          <a:off x="221476" y="3119324"/>
          <a:ext cx="1354356" cy="880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rgbClr val="002060"/>
              </a:solidFill>
            </a:rPr>
            <a:t>Team Management</a:t>
          </a:r>
        </a:p>
      </dsp:txBody>
      <dsp:txXfrm>
        <a:off x="264450" y="3162298"/>
        <a:ext cx="1268408" cy="794383"/>
      </dsp:txXfrm>
    </dsp:sp>
    <dsp:sp modelId="{CC099774-2248-47C7-9D6E-549DBE286A62}">
      <dsp:nvSpPr>
        <dsp:cNvPr id="0" name=""/>
        <dsp:cNvSpPr/>
      </dsp:nvSpPr>
      <dsp:spPr>
        <a:xfrm>
          <a:off x="620267" y="442632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32481" y="2443870"/>
              </a:moveTo>
              <a:arcTo wR="2077904" hR="2077904" stAng="10191360" swAng="121728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A6A13-DC56-4820-8DAC-56DBF4C5A02F}">
      <dsp:nvSpPr>
        <dsp:cNvPr id="0" name=""/>
        <dsp:cNvSpPr/>
      </dsp:nvSpPr>
      <dsp:spPr>
        <a:xfrm>
          <a:off x="221476" y="1041419"/>
          <a:ext cx="1354356" cy="880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rgbClr val="002060"/>
              </a:solidFill>
            </a:rPr>
            <a:t>Planning</a:t>
          </a:r>
        </a:p>
      </dsp:txBody>
      <dsp:txXfrm>
        <a:off x="264450" y="1084393"/>
        <a:ext cx="1268408" cy="794383"/>
      </dsp:txXfrm>
    </dsp:sp>
    <dsp:sp modelId="{0730D0D0-9DEB-49F6-B686-4073101B10F2}">
      <dsp:nvSpPr>
        <dsp:cNvPr id="0" name=""/>
        <dsp:cNvSpPr/>
      </dsp:nvSpPr>
      <dsp:spPr>
        <a:xfrm>
          <a:off x="624322" y="438620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750918" y="478906"/>
              </a:moveTo>
              <a:arcTo wR="2077904" hR="2077904" stAng="13818672" swAng="92798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5FD9C-E035-454D-91FB-CB6E08C6B336}">
      <dsp:nvSpPr>
        <dsp:cNvPr id="0" name=""/>
        <dsp:cNvSpPr/>
      </dsp:nvSpPr>
      <dsp:spPr>
        <a:xfrm>
          <a:off x="2020994" y="0"/>
          <a:ext cx="1354356" cy="880331"/>
        </a:xfrm>
        <a:prstGeom prst="roundRect">
          <a:avLst/>
        </a:prstGeom>
        <a:solidFill>
          <a:srgbClr val="FF641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rgbClr val="0000FF"/>
              </a:solidFill>
            </a:rPr>
            <a:t>Reporting</a:t>
          </a:r>
          <a:endParaRPr lang="en-US" sz="1600" b="0" kern="1200" dirty="0">
            <a:solidFill>
              <a:srgbClr val="0000FF"/>
            </a:solidFill>
          </a:endParaRPr>
        </a:p>
      </dsp:txBody>
      <dsp:txXfrm>
        <a:off x="2063968" y="42974"/>
        <a:ext cx="1268408" cy="794383"/>
      </dsp:txXfrm>
    </dsp:sp>
    <dsp:sp modelId="{3C81DC40-956B-409D-BD4B-2ADF09B954AF}">
      <dsp:nvSpPr>
        <dsp:cNvPr id="0" name=""/>
        <dsp:cNvSpPr/>
      </dsp:nvSpPr>
      <dsp:spPr>
        <a:xfrm>
          <a:off x="616212" y="438620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2930428" y="182939"/>
              </a:moveTo>
              <a:arcTo wR="2077904" hR="2077904" stAng="17653347" swAng="92798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59A225-E134-4245-A17E-BA18BFE5DBBB}">
      <dsp:nvSpPr>
        <dsp:cNvPr id="0" name=""/>
        <dsp:cNvSpPr/>
      </dsp:nvSpPr>
      <dsp:spPr>
        <a:xfrm>
          <a:off x="3820512" y="1041419"/>
          <a:ext cx="1354356" cy="880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rgbClr val="002060"/>
              </a:solidFill>
            </a:rPr>
            <a:t>Project Definition</a:t>
          </a:r>
        </a:p>
      </dsp:txBody>
      <dsp:txXfrm>
        <a:off x="3863486" y="1084393"/>
        <a:ext cx="1268408" cy="794383"/>
      </dsp:txXfrm>
    </dsp:sp>
    <dsp:sp modelId="{857D85D5-973B-4C3B-8727-03DAD9755862}">
      <dsp:nvSpPr>
        <dsp:cNvPr id="0" name=""/>
        <dsp:cNvSpPr/>
      </dsp:nvSpPr>
      <dsp:spPr>
        <a:xfrm>
          <a:off x="620267" y="442632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4123327" y="1711938"/>
              </a:moveTo>
              <a:arcTo wR="2077904" hR="2077904" stAng="20991360" swAng="121728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2ACFD-D995-4033-8F9D-7D15E1971AB5}">
      <dsp:nvSpPr>
        <dsp:cNvPr id="0" name=""/>
        <dsp:cNvSpPr/>
      </dsp:nvSpPr>
      <dsp:spPr>
        <a:xfrm>
          <a:off x="3820512" y="3119324"/>
          <a:ext cx="1354356" cy="880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rgbClr val="002060"/>
              </a:solidFill>
            </a:rPr>
            <a:t>Tender</a:t>
          </a:r>
        </a:p>
      </dsp:txBody>
      <dsp:txXfrm>
        <a:off x="3863486" y="3162298"/>
        <a:ext cx="1268408" cy="794383"/>
      </dsp:txXfrm>
    </dsp:sp>
    <dsp:sp modelId="{33B91D52-B9CC-408E-A7DD-40A4B55B14EA}">
      <dsp:nvSpPr>
        <dsp:cNvPr id="0" name=""/>
        <dsp:cNvSpPr/>
      </dsp:nvSpPr>
      <dsp:spPr>
        <a:xfrm>
          <a:off x="620267" y="442632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3400708" y="3680364"/>
              </a:moveTo>
              <a:arcTo wR="2077904" hR="2077904" stAng="3027653" swAng="926554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4387CC-E350-45BF-BC83-F587C245E107}">
      <dsp:nvSpPr>
        <dsp:cNvPr id="0" name=""/>
        <dsp:cNvSpPr/>
      </dsp:nvSpPr>
      <dsp:spPr>
        <a:xfrm>
          <a:off x="2020994" y="4158276"/>
          <a:ext cx="1354356" cy="880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rgbClr val="002060"/>
              </a:solidFill>
            </a:rPr>
            <a:t>Team Management</a:t>
          </a:r>
        </a:p>
      </dsp:txBody>
      <dsp:txXfrm>
        <a:off x="2063968" y="4201250"/>
        <a:ext cx="1268408" cy="794383"/>
      </dsp:txXfrm>
    </dsp:sp>
    <dsp:sp modelId="{C86DD7AA-6446-44D5-925F-84B59A93A9BA}">
      <dsp:nvSpPr>
        <dsp:cNvPr id="0" name=""/>
        <dsp:cNvSpPr/>
      </dsp:nvSpPr>
      <dsp:spPr>
        <a:xfrm>
          <a:off x="620267" y="442632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1229547" y="3974738"/>
              </a:moveTo>
              <a:arcTo wR="2077904" hR="2077904" stAng="6845792" swAng="926554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CC48D-84E4-415F-A399-E7E961850513}">
      <dsp:nvSpPr>
        <dsp:cNvPr id="0" name=""/>
        <dsp:cNvSpPr/>
      </dsp:nvSpPr>
      <dsp:spPr>
        <a:xfrm>
          <a:off x="221476" y="3119324"/>
          <a:ext cx="1354356" cy="880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rgbClr val="002060"/>
              </a:solidFill>
            </a:rPr>
            <a:t>Planning</a:t>
          </a:r>
        </a:p>
      </dsp:txBody>
      <dsp:txXfrm>
        <a:off x="264450" y="3162298"/>
        <a:ext cx="1268408" cy="794383"/>
      </dsp:txXfrm>
    </dsp:sp>
    <dsp:sp modelId="{447CDE63-ED36-4B63-8C70-1D047538549C}">
      <dsp:nvSpPr>
        <dsp:cNvPr id="0" name=""/>
        <dsp:cNvSpPr/>
      </dsp:nvSpPr>
      <dsp:spPr>
        <a:xfrm>
          <a:off x="620267" y="442632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32481" y="2443870"/>
              </a:moveTo>
              <a:arcTo wR="2077904" hR="2077904" stAng="10191360" swAng="121728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238D2-B785-40B0-A6E8-467827BAB522}">
      <dsp:nvSpPr>
        <dsp:cNvPr id="0" name=""/>
        <dsp:cNvSpPr/>
      </dsp:nvSpPr>
      <dsp:spPr>
        <a:xfrm>
          <a:off x="221476" y="1041419"/>
          <a:ext cx="1354356" cy="880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rgbClr val="002060"/>
              </a:solidFill>
            </a:rPr>
            <a:t>Execution</a:t>
          </a:r>
        </a:p>
      </dsp:txBody>
      <dsp:txXfrm>
        <a:off x="264450" y="1084393"/>
        <a:ext cx="1268408" cy="794383"/>
      </dsp:txXfrm>
    </dsp:sp>
    <dsp:sp modelId="{5DFFA63B-55D9-43AF-9903-0F18A741BEA4}">
      <dsp:nvSpPr>
        <dsp:cNvPr id="0" name=""/>
        <dsp:cNvSpPr/>
      </dsp:nvSpPr>
      <dsp:spPr>
        <a:xfrm>
          <a:off x="624322" y="438620"/>
          <a:ext cx="4155809" cy="4155809"/>
        </a:xfrm>
        <a:custGeom>
          <a:avLst/>
          <a:gdLst/>
          <a:ahLst/>
          <a:cxnLst/>
          <a:rect l="0" t="0" r="0" b="0"/>
          <a:pathLst>
            <a:path>
              <a:moveTo>
                <a:pt x="750918" y="478906"/>
              </a:moveTo>
              <a:arcTo wR="2077904" hR="2077904" stAng="13818672" swAng="92798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6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1B2139-27C9-4A1C-ADEC-290F9444561C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FBBE-19F6-4C61-AB70-19EF7765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8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FBBE-19F6-4C61-AB70-19EF7765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197033"/>
            <a:ext cx="5181600" cy="5286894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199" y="1197032"/>
            <a:ext cx="5181600" cy="528689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FBBE-19F6-4C61-AB70-19EF7765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0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18240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066500"/>
            <a:ext cx="5157787" cy="441742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1824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066500"/>
            <a:ext cx="5183188" cy="441742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FBBE-19F6-4C61-AB70-19EF7765F69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77647" cy="75709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9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FBBE-19F6-4C61-AB70-19EF7765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3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FBBE-19F6-4C61-AB70-19EF7765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77647" cy="757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180407"/>
            <a:ext cx="10515600" cy="5295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864734" y="6483928"/>
            <a:ext cx="489065" cy="2458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CFBBE-19F6-4C61-AB70-19EF7765F69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Resim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478173" y="365124"/>
            <a:ext cx="875627" cy="75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6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Performance &amp; </a:t>
            </a:r>
            <a:r>
              <a:rPr lang="en-US" dirty="0" err="1" smtClean="0"/>
              <a:t>Manhour</a:t>
            </a:r>
            <a:r>
              <a:rPr lang="en-US" dirty="0" smtClean="0"/>
              <a:t> Measures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www.nauticana.com/manhour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0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Record </a:t>
            </a:r>
            <a:r>
              <a:rPr lang="en-US" dirty="0"/>
              <a:t>team </a:t>
            </a:r>
            <a:r>
              <a:rPr lang="en-US" dirty="0" smtClean="0"/>
              <a:t>man-hour (daily/weekly)</a:t>
            </a:r>
          </a:p>
          <a:p>
            <a:pPr lvl="1"/>
            <a:r>
              <a:rPr lang="en-US" dirty="0" smtClean="0"/>
              <a:t>Record by team</a:t>
            </a:r>
          </a:p>
          <a:p>
            <a:pPr lvl="1"/>
            <a:r>
              <a:rPr lang="en-US" dirty="0" smtClean="0"/>
              <a:t>Record by team member</a:t>
            </a:r>
          </a:p>
          <a:p>
            <a:r>
              <a:rPr lang="en-US" dirty="0" smtClean="0"/>
              <a:t>Record activity quantity</a:t>
            </a:r>
          </a:p>
          <a:p>
            <a:r>
              <a:rPr lang="en-US" dirty="0" smtClean="0"/>
              <a:t>Approve man-hour and quantity records</a:t>
            </a:r>
          </a:p>
          <a:p>
            <a:r>
              <a:rPr lang="en-US" dirty="0" smtClean="0"/>
              <a:t>Update periodic plan</a:t>
            </a:r>
          </a:p>
          <a:p>
            <a:r>
              <a:rPr lang="en-US" dirty="0" smtClean="0"/>
              <a:t>Analyze by personnel resource</a:t>
            </a:r>
            <a:endParaRPr lang="en-US" dirty="0"/>
          </a:p>
        </p:txBody>
      </p:sp>
      <p:graphicFrame>
        <p:nvGraphicFramePr>
          <p:cNvPr id="3" name="Diyagram 2"/>
          <p:cNvGraphicFramePr/>
          <p:nvPr>
            <p:extLst>
              <p:ext uri="{D42A27DB-BD31-4B8C-83A1-F6EECF244321}">
                <p14:modId xmlns:p14="http://schemas.microsoft.com/office/powerpoint/2010/main" val="2658202385"/>
              </p:ext>
            </p:extLst>
          </p:nvPr>
        </p:nvGraphicFramePr>
        <p:xfrm>
          <a:off x="838200" y="1252847"/>
          <a:ext cx="5396345" cy="504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86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Export to Excel, PDF, CSV</a:t>
            </a:r>
          </a:p>
          <a:p>
            <a:r>
              <a:rPr lang="en-US" dirty="0" smtClean="0"/>
              <a:t>Man-hour Reporting</a:t>
            </a:r>
          </a:p>
          <a:p>
            <a:pPr lvl="1"/>
            <a:r>
              <a:rPr lang="en-US" dirty="0" smtClean="0"/>
              <a:t>Cumulative</a:t>
            </a:r>
          </a:p>
          <a:p>
            <a:pPr lvl="1"/>
            <a:r>
              <a:rPr lang="en-US" dirty="0" smtClean="0"/>
              <a:t>By sub-contractor</a:t>
            </a:r>
          </a:p>
          <a:p>
            <a:pPr lvl="1"/>
            <a:r>
              <a:rPr lang="en-US" dirty="0" smtClean="0"/>
              <a:t>By team (</a:t>
            </a:r>
            <a:r>
              <a:rPr lang="en-US" dirty="0" err="1" smtClean="0"/>
              <a:t>formen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Project Brief</a:t>
            </a:r>
          </a:p>
          <a:p>
            <a:r>
              <a:rPr lang="en-US" dirty="0" smtClean="0"/>
              <a:t>Team analysis</a:t>
            </a:r>
          </a:p>
          <a:p>
            <a:pPr lvl="1"/>
            <a:r>
              <a:rPr lang="en-US" dirty="0" smtClean="0"/>
              <a:t>Employee</a:t>
            </a:r>
          </a:p>
          <a:p>
            <a:pPr lvl="1"/>
            <a:r>
              <a:rPr lang="en-US" dirty="0" smtClean="0"/>
              <a:t>Local</a:t>
            </a:r>
          </a:p>
          <a:p>
            <a:pPr lvl="1"/>
            <a:r>
              <a:rPr lang="en-US" dirty="0" smtClean="0"/>
              <a:t>Foreign</a:t>
            </a:r>
            <a:endParaRPr lang="en-US" dirty="0"/>
          </a:p>
        </p:txBody>
      </p:sp>
      <p:graphicFrame>
        <p:nvGraphicFramePr>
          <p:cNvPr id="3" name="Diyagram 2"/>
          <p:cNvGraphicFramePr/>
          <p:nvPr>
            <p:extLst>
              <p:ext uri="{D42A27DB-BD31-4B8C-83A1-F6EECF244321}">
                <p14:modId xmlns:p14="http://schemas.microsoft.com/office/powerpoint/2010/main" val="2034601169"/>
              </p:ext>
            </p:extLst>
          </p:nvPr>
        </p:nvGraphicFramePr>
        <p:xfrm>
          <a:off x="838200" y="1252847"/>
          <a:ext cx="5396345" cy="504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12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Critical questions to answer the successful execution of a project</a:t>
            </a:r>
          </a:p>
          <a:p>
            <a:r>
              <a:rPr lang="en-US" dirty="0" smtClean="0"/>
              <a:t>What is the </a:t>
            </a:r>
            <a:r>
              <a:rPr lang="en-US" i="1" dirty="0" smtClean="0">
                <a:solidFill>
                  <a:srgbClr val="0000FF"/>
                </a:solidFill>
              </a:rPr>
              <a:t>total man-power requirement</a:t>
            </a:r>
            <a:r>
              <a:rPr lang="en-US" dirty="0" smtClean="0"/>
              <a:t> of the whole tender?</a:t>
            </a:r>
          </a:p>
          <a:p>
            <a:r>
              <a:rPr lang="en-US" dirty="0" smtClean="0"/>
              <a:t>How much man-power is </a:t>
            </a:r>
            <a:r>
              <a:rPr lang="en-US" i="1" dirty="0" smtClean="0">
                <a:solidFill>
                  <a:srgbClr val="0000FF"/>
                </a:solidFill>
              </a:rPr>
              <a:t>planned</a:t>
            </a:r>
            <a:r>
              <a:rPr lang="en-US" dirty="0" smtClean="0"/>
              <a:t> by management?</a:t>
            </a:r>
          </a:p>
          <a:p>
            <a:r>
              <a:rPr lang="en-US" dirty="0" smtClean="0"/>
              <a:t>What is over-all </a:t>
            </a:r>
            <a:r>
              <a:rPr lang="en-US" i="1" dirty="0" smtClean="0">
                <a:solidFill>
                  <a:srgbClr val="0000FF"/>
                </a:solidFill>
              </a:rPr>
              <a:t>progress</a:t>
            </a:r>
            <a:r>
              <a:rPr lang="en-US" dirty="0" smtClean="0"/>
              <a:t> of the project WBS activities?</a:t>
            </a:r>
          </a:p>
          <a:p>
            <a:r>
              <a:rPr lang="en-US" dirty="0"/>
              <a:t>How much </a:t>
            </a:r>
            <a:r>
              <a:rPr lang="en-US" i="1" dirty="0">
                <a:solidFill>
                  <a:srgbClr val="0000FF"/>
                </a:solidFill>
              </a:rPr>
              <a:t>man-power earned</a:t>
            </a:r>
            <a:r>
              <a:rPr lang="en-US" dirty="0"/>
              <a:t> with current progress of activity items?</a:t>
            </a:r>
          </a:p>
          <a:p>
            <a:r>
              <a:rPr lang="en-US" dirty="0" smtClean="0"/>
              <a:t>What is the cumulative </a:t>
            </a:r>
            <a:r>
              <a:rPr lang="en-US" i="1" dirty="0" smtClean="0">
                <a:solidFill>
                  <a:srgbClr val="0000FF"/>
                </a:solidFill>
              </a:rPr>
              <a:t>man-power performance</a:t>
            </a:r>
            <a:r>
              <a:rPr lang="en-US" dirty="0" smtClean="0"/>
              <a:t> of the project?</a:t>
            </a:r>
          </a:p>
          <a:p>
            <a:r>
              <a:rPr lang="en-US" dirty="0" smtClean="0"/>
              <a:t>What is the </a:t>
            </a:r>
            <a:r>
              <a:rPr lang="en-US" i="1" dirty="0" smtClean="0">
                <a:solidFill>
                  <a:srgbClr val="0000FF"/>
                </a:solidFill>
              </a:rPr>
              <a:t>estimated completion manpower</a:t>
            </a:r>
            <a:r>
              <a:rPr lang="en-US" dirty="0" smtClean="0"/>
              <a:t> by current performance?</a:t>
            </a:r>
          </a:p>
          <a:p>
            <a:r>
              <a:rPr lang="en-US" dirty="0" smtClean="0"/>
              <a:t>How much man-power is </a:t>
            </a:r>
            <a:r>
              <a:rPr lang="en-US" i="1" dirty="0" smtClean="0">
                <a:solidFill>
                  <a:srgbClr val="0000FF"/>
                </a:solidFill>
              </a:rPr>
              <a:t>remaining</a:t>
            </a:r>
            <a:r>
              <a:rPr lang="en-US" dirty="0" smtClean="0"/>
              <a:t> to complete the project?</a:t>
            </a:r>
          </a:p>
          <a:p>
            <a:r>
              <a:rPr lang="en-US" dirty="0" smtClean="0"/>
              <a:t>What is the </a:t>
            </a:r>
            <a:r>
              <a:rPr lang="en-US" i="1" dirty="0" smtClean="0">
                <a:solidFill>
                  <a:srgbClr val="0000FF"/>
                </a:solidFill>
              </a:rPr>
              <a:t>deviation</a:t>
            </a:r>
            <a:r>
              <a:rPr lang="en-US" dirty="0" smtClean="0"/>
              <a:t> from estimated plan?</a:t>
            </a:r>
          </a:p>
          <a:p>
            <a:r>
              <a:rPr lang="en-US" dirty="0" smtClean="0"/>
              <a:t>Make these analysis by </a:t>
            </a:r>
            <a:r>
              <a:rPr lang="en-US" dirty="0" smtClean="0">
                <a:solidFill>
                  <a:srgbClr val="0000FF"/>
                </a:solidFill>
              </a:rPr>
              <a:t>team</a:t>
            </a:r>
            <a:r>
              <a:rPr lang="en-US" dirty="0" smtClean="0"/>
              <a:t>, by </a:t>
            </a:r>
            <a:r>
              <a:rPr lang="en-US" dirty="0" smtClean="0">
                <a:solidFill>
                  <a:srgbClr val="0000FF"/>
                </a:solidFill>
              </a:rPr>
              <a:t>sub-contractor</a:t>
            </a:r>
            <a:r>
              <a:rPr lang="en-US" dirty="0" smtClean="0"/>
              <a:t>, by </a:t>
            </a:r>
            <a:r>
              <a:rPr lang="en-US" i="1" dirty="0" smtClean="0">
                <a:solidFill>
                  <a:srgbClr val="0000FF"/>
                </a:solidFill>
              </a:rPr>
              <a:t>total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8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Multi-lingual Interface (TR EN AR RU ES FR DE)</a:t>
            </a:r>
          </a:p>
          <a:p>
            <a:r>
              <a:rPr lang="en-US" dirty="0" smtClean="0"/>
              <a:t>Role based functional authorization</a:t>
            </a:r>
          </a:p>
          <a:p>
            <a:r>
              <a:rPr lang="en-US" dirty="0" smtClean="0"/>
              <a:t>Responsive Design</a:t>
            </a:r>
          </a:p>
          <a:p>
            <a:r>
              <a:rPr lang="en-US" dirty="0" smtClean="0"/>
              <a:t>On-premise </a:t>
            </a:r>
            <a:r>
              <a:rPr lang="en-US" dirty="0"/>
              <a:t>or cloud deployment </a:t>
            </a:r>
            <a:r>
              <a:rPr lang="en-US" dirty="0" smtClean="0"/>
              <a:t>options</a:t>
            </a:r>
          </a:p>
          <a:p>
            <a:r>
              <a:rPr lang="en-US" dirty="0" smtClean="0"/>
              <a:t>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5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Multi-lingual</a:t>
            </a:r>
            <a:endParaRPr lang="en-US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462458"/>
              </p:ext>
            </p:extLst>
          </p:nvPr>
        </p:nvGraphicFramePr>
        <p:xfrm>
          <a:off x="838200" y="1181100"/>
          <a:ext cx="10515600" cy="3944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1348344">
                <a:tc>
                  <a:txBody>
                    <a:bodyPr/>
                    <a:lstStyle/>
                    <a:p>
                      <a:r>
                        <a:rPr lang="en-US" dirty="0" smtClean="0"/>
                        <a:t>CAPTION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Kaydet</a:t>
                      </a:r>
                      <a:endParaRPr lang="tr-T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Cyrl-AZ" dirty="0" smtClean="0"/>
                        <a:t>Сохранить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dirty="0" smtClean="0"/>
                        <a:t>حفظ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Düzenle</a:t>
                      </a:r>
                      <a:endParaRPr lang="tr-T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Cyrl-AZ" dirty="0" smtClean="0"/>
                        <a:t>Правка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dirty="0" smtClean="0"/>
                        <a:t>تصحيح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Seç</a:t>
                      </a:r>
                      <a:endParaRPr lang="tr-T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Cyrl-AZ" dirty="0" smtClean="0"/>
                        <a:t>Выбрать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dirty="0" smtClean="0"/>
                        <a:t>تحديد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Ara</a:t>
                      </a:r>
                      <a:endParaRPr lang="tr-T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Cyrl-AZ" dirty="0" smtClean="0"/>
                        <a:t>Поиск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dirty="0" smtClean="0"/>
                        <a:t>بحث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Proje</a:t>
                      </a:r>
                      <a:endParaRPr lang="tr-T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Cyrl-AZ" dirty="0" smtClean="0"/>
                        <a:t>Проект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dirty="0" smtClean="0"/>
                        <a:t>مشروع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APPROVE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Onayla</a:t>
                      </a:r>
                      <a:endParaRPr lang="tr-T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Cyrl-AZ" dirty="0" smtClean="0"/>
                        <a:t>Утвердить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dirty="0" smtClean="0"/>
                        <a:t>يوافق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 smtClean="0"/>
                        <a:t>Çalışan</a:t>
                      </a:r>
                      <a:endParaRPr lang="tr-T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Cyrl-AZ" dirty="0" smtClean="0"/>
                        <a:t>Рабочие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dirty="0" smtClean="0"/>
                        <a:t>عامل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34" y="1260000"/>
            <a:ext cx="144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84" y="1260000"/>
            <a:ext cx="144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734" y="1259999"/>
            <a:ext cx="1440000" cy="10800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0246" y="1260000"/>
            <a:ext cx="144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Metin kutusu 8"/>
          <p:cNvSpPr txBox="1"/>
          <p:nvPr/>
        </p:nvSpPr>
        <p:spPr>
          <a:xfrm>
            <a:off x="838200" y="5367646"/>
            <a:ext cx="10515600" cy="8002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002060"/>
                </a:solidFill>
              </a:rPr>
              <a:t>Instant Translation</a:t>
            </a:r>
            <a:r>
              <a:rPr lang="en-US" dirty="0" smtClean="0"/>
              <a:t> : Translations can be modified and re-loaded any time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002060"/>
                </a:solidFill>
              </a:rPr>
              <a:t>Instant language switch</a:t>
            </a:r>
            <a:r>
              <a:rPr lang="en-US" dirty="0" smtClean="0"/>
              <a:t> : User can switch to any language any time after logon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1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</a:t>
            </a:r>
            <a:r>
              <a:rPr lang="en-US" dirty="0" err="1" smtClean="0"/>
              <a:t>Consept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Application is designed to check </a:t>
            </a:r>
            <a:r>
              <a:rPr lang="en-US" dirty="0" smtClean="0">
                <a:solidFill>
                  <a:srgbClr val="0000FF"/>
                </a:solidFill>
              </a:rPr>
              <a:t>authorization object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Authorizations are granted to </a:t>
            </a:r>
            <a:r>
              <a:rPr lang="en-US" dirty="0" smtClean="0"/>
              <a:t>roles</a:t>
            </a:r>
          </a:p>
          <a:p>
            <a:pPr lvl="1"/>
            <a:r>
              <a:rPr lang="en-US" dirty="0"/>
              <a:t>Flexible infrastructure for authorizing any application</a:t>
            </a:r>
          </a:p>
          <a:p>
            <a:pPr lvl="1"/>
            <a:r>
              <a:rPr lang="en-US" dirty="0"/>
              <a:t>Pre-defined roles exists for complex construction companies</a:t>
            </a:r>
          </a:p>
          <a:p>
            <a:pPr lvl="1"/>
            <a:r>
              <a:rPr lang="en-US" dirty="0"/>
              <a:t>Easy role assignment to users any time and start working immediately</a:t>
            </a:r>
          </a:p>
          <a:p>
            <a:pPr lvl="1"/>
            <a:r>
              <a:rPr lang="en-US" dirty="0"/>
              <a:t>Record and approve actions are distinguished for two person </a:t>
            </a:r>
            <a:r>
              <a:rPr lang="en-US" dirty="0" smtClean="0"/>
              <a:t>rule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Roles </a:t>
            </a:r>
            <a:r>
              <a:rPr lang="en-US" dirty="0" smtClean="0"/>
              <a:t>are assigned to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Application behavior changes based on user account after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7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Interface re-morphs against devices with different resolutions.</a:t>
            </a:r>
          </a:p>
          <a:p>
            <a:r>
              <a:rPr lang="en-US" dirty="0" smtClean="0"/>
              <a:t>Bootstrap web classes used for standardization</a:t>
            </a:r>
          </a:p>
          <a:p>
            <a:r>
              <a:rPr lang="en-US" dirty="0" smtClean="0"/>
              <a:t>Practical usage with both desktop computers and mobile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Options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On-premise</a:t>
            </a:r>
          </a:p>
          <a:p>
            <a:pPr lvl="1"/>
            <a:r>
              <a:rPr lang="en-US" dirty="0" smtClean="0"/>
              <a:t>Deploy software on customer system</a:t>
            </a:r>
          </a:p>
          <a:p>
            <a:pPr lvl="1"/>
            <a:r>
              <a:rPr lang="en-US" dirty="0" smtClean="0"/>
              <a:t>Customer responsible of hardware, database software and system administration</a:t>
            </a:r>
          </a:p>
          <a:p>
            <a:pPr lvl="1"/>
            <a:r>
              <a:rPr lang="en-US" dirty="0" smtClean="0"/>
              <a:t>Supported Databases: Oracle, </a:t>
            </a:r>
            <a:r>
              <a:rPr lang="en-US" dirty="0" err="1" smtClean="0"/>
              <a:t>PostGreSQL</a:t>
            </a:r>
            <a:r>
              <a:rPr lang="en-US" dirty="0" smtClean="0"/>
              <a:t>, MySQL, </a:t>
            </a:r>
            <a:r>
              <a:rPr lang="en-US" dirty="0" err="1" smtClean="0"/>
              <a:t>MsSQL</a:t>
            </a:r>
            <a:r>
              <a:rPr lang="en-US" dirty="0" smtClean="0"/>
              <a:t>, Aurora</a:t>
            </a:r>
          </a:p>
          <a:p>
            <a:pPr lvl="1"/>
            <a:r>
              <a:rPr lang="en-US" dirty="0" smtClean="0"/>
              <a:t>Software license charged one time for unlimited use</a:t>
            </a:r>
          </a:p>
          <a:p>
            <a:pPr lvl="1"/>
            <a:r>
              <a:rPr lang="en-US" dirty="0" smtClean="0"/>
              <a:t>Annual %15 maintenance cost apply</a:t>
            </a:r>
          </a:p>
          <a:p>
            <a:r>
              <a:rPr lang="en-US" dirty="0" smtClean="0"/>
              <a:t>On-cloud</a:t>
            </a:r>
          </a:p>
          <a:p>
            <a:pPr lvl="1"/>
            <a:r>
              <a:rPr lang="en-US" dirty="0" smtClean="0"/>
              <a:t>No hardware or DB software license required</a:t>
            </a:r>
          </a:p>
          <a:p>
            <a:pPr lvl="1"/>
            <a:r>
              <a:rPr lang="en-US" dirty="0" smtClean="0"/>
              <a:t>Customer pays for annual use</a:t>
            </a:r>
          </a:p>
          <a:p>
            <a:pPr lvl="1"/>
            <a:r>
              <a:rPr lang="en-US" dirty="0" smtClean="0"/>
              <a:t>No maintenance fee applies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8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is designed to provide defined functionality. Errors </a:t>
            </a:r>
            <a:r>
              <a:rPr lang="en-US" dirty="0"/>
              <a:t>originated </a:t>
            </a:r>
            <a:r>
              <a:rPr lang="en-US" dirty="0" smtClean="0"/>
              <a:t>from the application faults are guaranteed to be corrected during period of support</a:t>
            </a:r>
          </a:p>
          <a:p>
            <a:r>
              <a:rPr lang="en-US" dirty="0" smtClean="0"/>
              <a:t>Errors originated from the infrastructure on-cloud are guaranteed to be </a:t>
            </a:r>
            <a:r>
              <a:rPr lang="en-US" dirty="0"/>
              <a:t>corrected during period of </a:t>
            </a:r>
            <a:r>
              <a:rPr lang="en-US" dirty="0" smtClean="0"/>
              <a:t>support.</a:t>
            </a:r>
          </a:p>
          <a:p>
            <a:r>
              <a:rPr lang="en-US" dirty="0"/>
              <a:t>Errors originated from the </a:t>
            </a:r>
            <a:r>
              <a:rPr lang="en-US" dirty="0" smtClean="0"/>
              <a:t>customer on-premise infrastructure are out of support scope.</a:t>
            </a:r>
          </a:p>
          <a:p>
            <a:r>
              <a:rPr lang="en-US" dirty="0" smtClean="0"/>
              <a:t>Standard support includes 24x7 ticket writing and 5x9 response in next day.</a:t>
            </a:r>
          </a:p>
          <a:p>
            <a:r>
              <a:rPr lang="en-US" dirty="0" smtClean="0"/>
              <a:t>Advanced support includes additional 24x7 same day 6 hours response with additional fee.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Dikdörtgen 3"/>
          <p:cNvSpPr/>
          <p:nvPr/>
        </p:nvSpPr>
        <p:spPr>
          <a:xfrm>
            <a:off x="5624556" y="2967335"/>
            <a:ext cx="94288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?</a:t>
            </a:r>
            <a:endParaRPr lang="tr-TR" sz="9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8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Multi-lingual Interface English, Turkish, Russian, Arabic, French, Deutsche, Spanish</a:t>
            </a:r>
          </a:p>
          <a:p>
            <a:r>
              <a:rPr lang="en-US" dirty="0" smtClean="0"/>
              <a:t>BOQ for Construction compliant Work Break Down Structure</a:t>
            </a:r>
          </a:p>
          <a:p>
            <a:r>
              <a:rPr lang="en-US" dirty="0" smtClean="0"/>
              <a:t>Sub-contractor Management</a:t>
            </a:r>
          </a:p>
          <a:p>
            <a:r>
              <a:rPr lang="en-US" dirty="0" smtClean="0"/>
              <a:t>Integration with on-premise HR database</a:t>
            </a:r>
          </a:p>
          <a:p>
            <a:r>
              <a:rPr lang="en-US" dirty="0" smtClean="0"/>
              <a:t>Project Life Cycle</a:t>
            </a:r>
          </a:p>
          <a:p>
            <a:pPr lvl="1"/>
            <a:r>
              <a:rPr lang="en-US" dirty="0" smtClean="0"/>
              <a:t>Tender</a:t>
            </a:r>
          </a:p>
          <a:p>
            <a:pPr lvl="1"/>
            <a:r>
              <a:rPr lang="en-US" dirty="0" smtClean="0"/>
              <a:t>WBS Activity Management</a:t>
            </a:r>
          </a:p>
          <a:p>
            <a:pPr lvl="1"/>
            <a:r>
              <a:rPr lang="en-US" dirty="0" smtClean="0"/>
              <a:t>Team Management</a:t>
            </a:r>
          </a:p>
          <a:p>
            <a:pPr lvl="1"/>
            <a:r>
              <a:rPr lang="en-US" dirty="0" smtClean="0"/>
              <a:t>Execution</a:t>
            </a:r>
          </a:p>
          <a:p>
            <a:pPr lvl="1"/>
            <a:r>
              <a:rPr lang="en-US" dirty="0" smtClean="0"/>
              <a:t>Reporting &amp; Analysis</a:t>
            </a:r>
          </a:p>
          <a:p>
            <a:r>
              <a:rPr lang="en-US" dirty="0" smtClean="0"/>
              <a:t>Role to Function based authorization</a:t>
            </a:r>
          </a:p>
        </p:txBody>
      </p:sp>
    </p:spTree>
    <p:extLst>
      <p:ext uri="{BB962C8B-B14F-4D97-AF65-F5344CB8AC3E}">
        <p14:creationId xmlns:p14="http://schemas.microsoft.com/office/powerpoint/2010/main" val="235534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 competitive and beneficial tender</a:t>
            </a:r>
          </a:p>
          <a:p>
            <a:r>
              <a:rPr lang="en-US" dirty="0" smtClean="0"/>
              <a:t>Effective man-power and budget planning</a:t>
            </a:r>
          </a:p>
          <a:p>
            <a:r>
              <a:rPr lang="en-US" dirty="0" smtClean="0"/>
              <a:t>Information flow between site and project managers</a:t>
            </a:r>
          </a:p>
          <a:p>
            <a:r>
              <a:rPr lang="en-US" dirty="0" smtClean="0"/>
              <a:t>Trace &amp; analyze current execution</a:t>
            </a:r>
          </a:p>
          <a:p>
            <a:r>
              <a:rPr lang="en-US" dirty="0" smtClean="0"/>
              <a:t>Reporting to Manager and Customer</a:t>
            </a:r>
          </a:p>
          <a:p>
            <a:r>
              <a:rPr lang="en-US" dirty="0" smtClean="0"/>
              <a:t>Feed-back from previous projects</a:t>
            </a:r>
          </a:p>
          <a:p>
            <a:r>
              <a:rPr lang="en-US" dirty="0" smtClean="0"/>
              <a:t>Experience to future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6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Life Cycle</a:t>
            </a:r>
            <a:endParaRPr lang="en-US" dirty="0"/>
          </a:p>
        </p:txBody>
      </p:sp>
      <p:sp>
        <p:nvSpPr>
          <p:cNvPr id="3" name="Köşeli Çift Ayraç 2"/>
          <p:cNvSpPr/>
          <p:nvPr/>
        </p:nvSpPr>
        <p:spPr>
          <a:xfrm>
            <a:off x="431467" y="2034306"/>
            <a:ext cx="2340000" cy="1440000"/>
          </a:xfrm>
          <a:prstGeom prst="chevron">
            <a:avLst>
              <a:gd name="adj" fmla="val 1919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Project Definition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Köşeli Çift Ayraç 3"/>
          <p:cNvSpPr/>
          <p:nvPr/>
        </p:nvSpPr>
        <p:spPr>
          <a:xfrm>
            <a:off x="2700000" y="2034306"/>
            <a:ext cx="2340000" cy="1440000"/>
          </a:xfrm>
          <a:prstGeom prst="chevron">
            <a:avLst>
              <a:gd name="adj" fmla="val 1919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Tender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Köşeli Çift Ayraç 4"/>
          <p:cNvSpPr/>
          <p:nvPr/>
        </p:nvSpPr>
        <p:spPr>
          <a:xfrm>
            <a:off x="4967999" y="2034306"/>
            <a:ext cx="2340000" cy="1440000"/>
          </a:xfrm>
          <a:prstGeom prst="chevron">
            <a:avLst>
              <a:gd name="adj" fmla="val 1919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Team Management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Köşeli Çift Ayraç 5"/>
          <p:cNvSpPr/>
          <p:nvPr/>
        </p:nvSpPr>
        <p:spPr>
          <a:xfrm>
            <a:off x="7236532" y="2034306"/>
            <a:ext cx="2340000" cy="1440000"/>
          </a:xfrm>
          <a:prstGeom prst="chevron">
            <a:avLst>
              <a:gd name="adj" fmla="val 1919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Project Plan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Köşeli Çift Ayraç 7"/>
          <p:cNvSpPr/>
          <p:nvPr/>
        </p:nvSpPr>
        <p:spPr>
          <a:xfrm rot="10800000">
            <a:off x="8457271" y="4284001"/>
            <a:ext cx="2340000" cy="1440000"/>
          </a:xfrm>
          <a:prstGeom prst="chevron">
            <a:avLst>
              <a:gd name="adj" fmla="val 1919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Köşeli Çift Ayraç 8"/>
          <p:cNvSpPr/>
          <p:nvPr/>
        </p:nvSpPr>
        <p:spPr>
          <a:xfrm>
            <a:off x="9504000" y="2034306"/>
            <a:ext cx="2340000" cy="1440000"/>
          </a:xfrm>
          <a:prstGeom prst="chevron">
            <a:avLst>
              <a:gd name="adj" fmla="val 1919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Execution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9410463" y="4844531"/>
            <a:ext cx="856673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Revise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Bükülü Ok 10"/>
          <p:cNvSpPr/>
          <p:nvPr/>
        </p:nvSpPr>
        <p:spPr>
          <a:xfrm rot="10800000">
            <a:off x="10606575" y="3518584"/>
            <a:ext cx="813816" cy="1697179"/>
          </a:xfrm>
          <a:prstGeom prst="ben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2" name="Silindir 11"/>
          <p:cNvSpPr/>
          <p:nvPr/>
        </p:nvSpPr>
        <p:spPr>
          <a:xfrm>
            <a:off x="2915225" y="4284000"/>
            <a:ext cx="1884218" cy="1588654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Analysis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Köşeli Çift Ayraç 12"/>
          <p:cNvSpPr/>
          <p:nvPr/>
        </p:nvSpPr>
        <p:spPr>
          <a:xfrm rot="10800000">
            <a:off x="4967999" y="4284000"/>
            <a:ext cx="2340000" cy="1440000"/>
          </a:xfrm>
          <a:prstGeom prst="chevron">
            <a:avLst>
              <a:gd name="adj" fmla="val 1919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5663148" y="4835296"/>
            <a:ext cx="856673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Reporting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Bükülü Ok 14"/>
          <p:cNvSpPr/>
          <p:nvPr/>
        </p:nvSpPr>
        <p:spPr>
          <a:xfrm rot="16200000">
            <a:off x="7272244" y="3922682"/>
            <a:ext cx="1558638" cy="811415"/>
          </a:xfrm>
          <a:prstGeom prst="ben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7" name="Şeritli Sağ Ok 16"/>
          <p:cNvSpPr/>
          <p:nvPr/>
        </p:nvSpPr>
        <p:spPr>
          <a:xfrm rot="16200000">
            <a:off x="3317006" y="3843186"/>
            <a:ext cx="1080656" cy="449926"/>
          </a:xfrm>
          <a:prstGeom prst="stripedRightArrow">
            <a:avLst>
              <a:gd name="adj1" fmla="val 54106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1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Definition</a:t>
            </a:r>
            <a:endParaRPr lang="en-US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Project Metadata</a:t>
            </a:r>
          </a:p>
          <a:p>
            <a:pPr lvl="1"/>
            <a:r>
              <a:rPr lang="en-US" dirty="0" smtClean="0"/>
              <a:t>Caption</a:t>
            </a:r>
          </a:p>
          <a:p>
            <a:pPr lvl="1"/>
            <a:r>
              <a:rPr lang="en-US" dirty="0" smtClean="0"/>
              <a:t>Country</a:t>
            </a:r>
          </a:p>
          <a:p>
            <a:pPr lvl="1"/>
            <a:r>
              <a:rPr lang="en-US" dirty="0" smtClean="0"/>
              <a:t>Dates (start, area hand-over, duration)</a:t>
            </a:r>
          </a:p>
          <a:p>
            <a:pPr lvl="1"/>
            <a:r>
              <a:rPr lang="en-US" dirty="0" smtClean="0"/>
              <a:t>Cost / currency</a:t>
            </a:r>
          </a:p>
          <a:p>
            <a:r>
              <a:rPr lang="en-US" dirty="0" smtClean="0"/>
              <a:t>Work Break Down</a:t>
            </a:r>
          </a:p>
          <a:p>
            <a:pPr lvl="1"/>
            <a:r>
              <a:rPr lang="en-US" dirty="0" smtClean="0"/>
              <a:t>BOQ for construction</a:t>
            </a:r>
          </a:p>
          <a:p>
            <a:pPr lvl="1"/>
            <a:r>
              <a:rPr lang="en-US" dirty="0" smtClean="0"/>
              <a:t>Project Specific Activity</a:t>
            </a:r>
          </a:p>
          <a:p>
            <a:pPr lvl="1"/>
            <a:r>
              <a:rPr lang="en-US" dirty="0" smtClean="0"/>
              <a:t>Activities from other Projects</a:t>
            </a:r>
            <a:endParaRPr lang="en-US" dirty="0"/>
          </a:p>
        </p:txBody>
      </p:sp>
      <p:graphicFrame>
        <p:nvGraphicFramePr>
          <p:cNvPr id="3" name="Diyagram 2"/>
          <p:cNvGraphicFramePr/>
          <p:nvPr>
            <p:extLst>
              <p:ext uri="{D42A27DB-BD31-4B8C-83A1-F6EECF244321}">
                <p14:modId xmlns:p14="http://schemas.microsoft.com/office/powerpoint/2010/main" val="2496925825"/>
              </p:ext>
            </p:extLst>
          </p:nvPr>
        </p:nvGraphicFramePr>
        <p:xfrm>
          <a:off x="838200" y="1252847"/>
          <a:ext cx="5396345" cy="504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551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Measures</a:t>
            </a:r>
            <a:endParaRPr lang="en-US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980219"/>
              </p:ext>
            </p:extLst>
          </p:nvPr>
        </p:nvGraphicFramePr>
        <p:xfrm>
          <a:off x="838200" y="1181100"/>
          <a:ext cx="10515600" cy="489906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1224767">
                <a:tc>
                  <a:txBody>
                    <a:bodyPr/>
                    <a:lstStyle/>
                    <a:p>
                      <a:r>
                        <a:rPr lang="en-US" dirty="0" smtClean="0"/>
                        <a:t>WBS Activity</a:t>
                      </a:r>
                      <a:endParaRPr lang="en-US" dirty="0"/>
                    </a:p>
                  </a:txBody>
                  <a:tcPr marL="180000" anchor="ctr">
                    <a:solidFill>
                      <a:srgbClr val="C864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</a:p>
                    <a:p>
                      <a:pPr algn="ctr"/>
                      <a:r>
                        <a:rPr lang="en-US" dirty="0" smtClean="0"/>
                        <a:t>(Amount of Work)</a:t>
                      </a:r>
                      <a:endParaRPr lang="en-US" dirty="0"/>
                    </a:p>
                  </a:txBody>
                  <a:tcPr marL="18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</a:p>
                    <a:p>
                      <a:pPr algn="ctr"/>
                      <a:r>
                        <a:rPr lang="en-US" dirty="0" smtClean="0"/>
                        <a:t>(Man-hour</a:t>
                      </a:r>
                      <a:r>
                        <a:rPr lang="en-US" baseline="0" dirty="0" smtClean="0"/>
                        <a:t> per </a:t>
                      </a:r>
                      <a:r>
                        <a:rPr lang="en-US" dirty="0" smtClean="0"/>
                        <a:t>Unit)</a:t>
                      </a:r>
                      <a:endParaRPr lang="en-US" dirty="0"/>
                    </a:p>
                  </a:txBody>
                  <a:tcPr marL="18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Manpower</a:t>
                      </a:r>
                    </a:p>
                    <a:p>
                      <a:pPr algn="ctr"/>
                      <a:r>
                        <a:rPr lang="en-US" baseline="0" dirty="0" smtClean="0"/>
                        <a:t>(Quantity * Metric)</a:t>
                      </a:r>
                      <a:endParaRPr lang="en-US" dirty="0"/>
                    </a:p>
                  </a:txBody>
                  <a:tcPr marL="180000" anchor="ctr"/>
                </a:tc>
              </a:tr>
              <a:tr h="12247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Tender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Customer Expectation</a:t>
                      </a:r>
                      <a:endParaRPr lang="en-US" dirty="0"/>
                    </a:p>
                  </a:txBody>
                  <a:tcPr marL="18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Public Business Practice</a:t>
                      </a:r>
                      <a:endParaRPr lang="en-US" dirty="0"/>
                    </a:p>
                  </a:txBody>
                  <a:tcPr marL="18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 Estimation</a:t>
                      </a:r>
                      <a:endParaRPr lang="en-US" dirty="0"/>
                    </a:p>
                  </a:txBody>
                  <a:tcPr marL="180000" anchor="ctr"/>
                </a:tc>
              </a:tr>
              <a:tr h="1224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Project Execution Plan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Planned Work</a:t>
                      </a:r>
                      <a:endParaRPr lang="en-US" dirty="0"/>
                    </a:p>
                  </a:txBody>
                  <a:tcPr marL="18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Company Experience</a:t>
                      </a:r>
                      <a:endParaRPr lang="en-US" dirty="0"/>
                    </a:p>
                  </a:txBody>
                  <a:tcPr marL="18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Management Objective</a:t>
                      </a:r>
                      <a:endParaRPr lang="en-US" dirty="0"/>
                    </a:p>
                  </a:txBody>
                  <a:tcPr marL="180000" anchor="ctr"/>
                </a:tc>
              </a:tr>
              <a:tr h="12247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Periodic</a:t>
                      </a:r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Plan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Periodic Planned Quantity</a:t>
                      </a:r>
                      <a:endParaRPr lang="en-US" dirty="0"/>
                    </a:p>
                  </a:txBody>
                  <a:tcPr marL="18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Periodic Planned Performance</a:t>
                      </a:r>
                      <a:endParaRPr lang="en-US" dirty="0"/>
                    </a:p>
                  </a:txBody>
                  <a:tcPr marL="18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Periodic Planned Man-power Requirement</a:t>
                      </a:r>
                      <a:endParaRPr lang="en-US" dirty="0"/>
                    </a:p>
                  </a:txBody>
                  <a:tcPr marL="180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3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Tender</a:t>
            </a:r>
            <a:endParaRPr lang="en-US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Select activities from Construction WBS Tree</a:t>
            </a:r>
          </a:p>
          <a:p>
            <a:r>
              <a:rPr lang="en-US" dirty="0" smtClean="0"/>
              <a:t>For each WBS activity</a:t>
            </a:r>
          </a:p>
          <a:p>
            <a:pPr lvl="1"/>
            <a:r>
              <a:rPr lang="en-US" dirty="0" smtClean="0"/>
              <a:t>Unit of work</a:t>
            </a:r>
          </a:p>
          <a:p>
            <a:pPr lvl="1"/>
            <a:r>
              <a:rPr lang="en-US" dirty="0" smtClean="0"/>
              <a:t>Total Quantity</a:t>
            </a:r>
          </a:p>
          <a:p>
            <a:pPr lvl="1"/>
            <a:r>
              <a:rPr lang="en-US" dirty="0" smtClean="0"/>
              <a:t>MH requirement per unit</a:t>
            </a:r>
          </a:p>
          <a:p>
            <a:pPr lvl="1"/>
            <a:r>
              <a:rPr lang="en-US" dirty="0" smtClean="0"/>
              <a:t>Total man-power of activity</a:t>
            </a:r>
          </a:p>
          <a:p>
            <a:r>
              <a:rPr lang="en-US" dirty="0" smtClean="0"/>
              <a:t>Total man-power requirement of whole project</a:t>
            </a:r>
            <a:endParaRPr lang="en-US" dirty="0"/>
          </a:p>
        </p:txBody>
      </p:sp>
      <p:graphicFrame>
        <p:nvGraphicFramePr>
          <p:cNvPr id="3" name="Diyagram 2"/>
          <p:cNvGraphicFramePr/>
          <p:nvPr>
            <p:extLst>
              <p:ext uri="{D42A27DB-BD31-4B8C-83A1-F6EECF244321}">
                <p14:modId xmlns:p14="http://schemas.microsoft.com/office/powerpoint/2010/main" val="1505520919"/>
              </p:ext>
            </p:extLst>
          </p:nvPr>
        </p:nvGraphicFramePr>
        <p:xfrm>
          <a:off x="838200" y="1252847"/>
          <a:ext cx="5396345" cy="504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605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Management</a:t>
            </a:r>
            <a:endParaRPr lang="en-US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subcontractors and workers</a:t>
            </a:r>
          </a:p>
          <a:p>
            <a:r>
              <a:rPr lang="en-US" dirty="0" smtClean="0"/>
              <a:t>Define teams</a:t>
            </a:r>
          </a:p>
          <a:p>
            <a:pPr lvl="1"/>
            <a:r>
              <a:rPr lang="en-US" dirty="0" smtClean="0"/>
              <a:t>Team lead (</a:t>
            </a:r>
            <a:r>
              <a:rPr lang="en-US" dirty="0" err="1" smtClean="0"/>
              <a:t>formen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Team members</a:t>
            </a:r>
          </a:p>
          <a:p>
            <a:pPr lvl="1"/>
            <a:r>
              <a:rPr lang="en-US" dirty="0" smtClean="0"/>
              <a:t>Integration with legacy HR system</a:t>
            </a:r>
          </a:p>
          <a:p>
            <a:r>
              <a:rPr lang="en-US" dirty="0" smtClean="0"/>
              <a:t>Assign WBS activities</a:t>
            </a:r>
          </a:p>
          <a:p>
            <a:pPr lvl="1"/>
            <a:r>
              <a:rPr lang="en-US" dirty="0" smtClean="0"/>
              <a:t>Select from project WBS</a:t>
            </a:r>
          </a:p>
          <a:p>
            <a:pPr lvl="1"/>
            <a:r>
              <a:rPr lang="en-US" dirty="0" smtClean="0"/>
              <a:t>May vary every day</a:t>
            </a:r>
            <a:endParaRPr lang="en-US" dirty="0"/>
          </a:p>
        </p:txBody>
      </p:sp>
      <p:graphicFrame>
        <p:nvGraphicFramePr>
          <p:cNvPr id="3" name="Diyagram 2"/>
          <p:cNvGraphicFramePr/>
          <p:nvPr>
            <p:extLst>
              <p:ext uri="{D42A27DB-BD31-4B8C-83A1-F6EECF244321}">
                <p14:modId xmlns:p14="http://schemas.microsoft.com/office/powerpoint/2010/main" val="2394668947"/>
              </p:ext>
            </p:extLst>
          </p:nvPr>
        </p:nvGraphicFramePr>
        <p:xfrm>
          <a:off x="838200" y="1252847"/>
          <a:ext cx="5396345" cy="504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0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Define quantity and MH/Unit for;</a:t>
            </a:r>
          </a:p>
          <a:p>
            <a:pPr lvl="1"/>
            <a:r>
              <a:rPr lang="en-US" dirty="0" smtClean="0"/>
              <a:t>Project execution plan</a:t>
            </a:r>
          </a:p>
          <a:p>
            <a:pPr lvl="1"/>
            <a:r>
              <a:rPr lang="en-US" dirty="0" smtClean="0"/>
              <a:t>Periodic plan</a:t>
            </a:r>
          </a:p>
          <a:p>
            <a:r>
              <a:rPr lang="en-US" dirty="0" smtClean="0"/>
              <a:t>Project Execution Plan;</a:t>
            </a:r>
          </a:p>
          <a:p>
            <a:pPr lvl="1"/>
            <a:r>
              <a:rPr lang="en-US" dirty="0" smtClean="0"/>
              <a:t>Management Objective</a:t>
            </a:r>
          </a:p>
          <a:p>
            <a:pPr lvl="1"/>
            <a:r>
              <a:rPr lang="en-US" dirty="0" smtClean="0"/>
              <a:t>Approved by Project Manager</a:t>
            </a:r>
          </a:p>
          <a:p>
            <a:pPr lvl="1"/>
            <a:r>
              <a:rPr lang="en-US" dirty="0" smtClean="0"/>
              <a:t>Do not (but may) vary</a:t>
            </a:r>
          </a:p>
          <a:p>
            <a:r>
              <a:rPr lang="en-US" dirty="0" smtClean="0"/>
              <a:t>Periodic Plan</a:t>
            </a:r>
          </a:p>
          <a:p>
            <a:pPr lvl="1"/>
            <a:r>
              <a:rPr lang="en-US" dirty="0" smtClean="0"/>
              <a:t>Updated periodically</a:t>
            </a:r>
          </a:p>
          <a:p>
            <a:pPr lvl="1"/>
            <a:r>
              <a:rPr lang="en-US" dirty="0" smtClean="0"/>
              <a:t>Short term plan</a:t>
            </a:r>
            <a:endParaRPr lang="en-US" dirty="0"/>
          </a:p>
        </p:txBody>
      </p:sp>
      <p:graphicFrame>
        <p:nvGraphicFramePr>
          <p:cNvPr id="3" name="Diyagram 2"/>
          <p:cNvGraphicFramePr/>
          <p:nvPr>
            <p:extLst>
              <p:ext uri="{D42A27DB-BD31-4B8C-83A1-F6EECF244321}">
                <p14:modId xmlns:p14="http://schemas.microsoft.com/office/powerpoint/2010/main" val="3638213114"/>
              </p:ext>
            </p:extLst>
          </p:nvPr>
        </p:nvGraphicFramePr>
        <p:xfrm>
          <a:off x="838200" y="1252847"/>
          <a:ext cx="5396345" cy="504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8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uticanaTemplate.pptx" id="{51F7D94F-9DE3-4CA4-8182-7D833BA42146}" vid="{F5599FC4-2BA0-4CE6-B9A1-AF33984C7B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NauticanaTemplate</Template>
  <TotalTime>409</TotalTime>
  <Words>806</Words>
  <Application>Microsoft Office PowerPoint</Application>
  <PresentationFormat>Geniş ekran</PresentationFormat>
  <Paragraphs>232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3" baseType="lpstr">
      <vt:lpstr>Arial</vt:lpstr>
      <vt:lpstr>Arial Black</vt:lpstr>
      <vt:lpstr>Calibri</vt:lpstr>
      <vt:lpstr>Office Teması</vt:lpstr>
      <vt:lpstr>Project Performance &amp; Manhour Measures</vt:lpstr>
      <vt:lpstr>Capabilities</vt:lpstr>
      <vt:lpstr>Benefits</vt:lpstr>
      <vt:lpstr>Project Life Cycle</vt:lpstr>
      <vt:lpstr>Project Definition</vt:lpstr>
      <vt:lpstr>Activity Measures</vt:lpstr>
      <vt:lpstr>Tender</vt:lpstr>
      <vt:lpstr>Team Management</vt:lpstr>
      <vt:lpstr>Planning</vt:lpstr>
      <vt:lpstr>Execution</vt:lpstr>
      <vt:lpstr>Reporting</vt:lpstr>
      <vt:lpstr>Analysis</vt:lpstr>
      <vt:lpstr>Framework</vt:lpstr>
      <vt:lpstr>Multi-lingual</vt:lpstr>
      <vt:lpstr>Authorization Consept</vt:lpstr>
      <vt:lpstr>Responsive Design</vt:lpstr>
      <vt:lpstr>Deployment Options</vt:lpstr>
      <vt:lpstr>Support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Performance &amp; Manhour Measures</dc:title>
  <dc:creator>Mustafa KARLI</dc:creator>
  <cp:lastModifiedBy>Mustafa KARLI</cp:lastModifiedBy>
  <cp:revision>63</cp:revision>
  <dcterms:created xsi:type="dcterms:W3CDTF">2017-10-27T14:32:20Z</dcterms:created>
  <dcterms:modified xsi:type="dcterms:W3CDTF">2017-12-07T19:35:10Z</dcterms:modified>
</cp:coreProperties>
</file>