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embeddedFontLst>
    <p:embeddedFont>
      <p:font typeface="Archivo SemiBold"/>
      <p:regular r:id="rId8"/>
    </p:embeddedFont>
    <p:embeddedFont>
      <p:font typeface="Calibri" panose="020F0502020204030204"/>
      <p:regular r:id="rId9"/>
      <p:bold r:id="rId10"/>
      <p:italic r:id="rId11"/>
      <p:boldItalic r:id="rId12"/>
    </p:embeddedFont>
    <p:embeddedFont>
      <p:font typeface="Archivo ExtraBold"/>
      <p:regular r:id="rId13"/>
    </p:embeddedFont>
    <p:embeddedFont>
      <p:font typeface="Inter" panose="02000503000000020004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8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8a572948c5_0_0:notes"/>
          <p:cNvSpPr/>
          <p:nvPr>
            <p:ph type="sldImg" idx="2"/>
          </p:nvPr>
        </p:nvSpPr>
        <p:spPr>
          <a:xfrm>
            <a:off x="343070" y="428572"/>
            <a:ext cx="2742900" cy="115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28a572948c5_0_0:notes"/>
          <p:cNvSpPr txBox="1"/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Superteam Deck Notes: Put your startup name and logo with a 1-line subtitle.</a:t>
            </a:r>
            <a:endParaRPr sz="10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This subtitle should be a game changer - it focuses on outcomes and the secret sauce.</a:t>
            </a:r>
            <a:endParaRPr sz="10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(eg. “Decentraland - a virtual world owned by its users”)</a:t>
            </a:r>
            <a:endParaRPr sz="10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54" name="Google Shape;54;g28a572948c5_0_0:notes"/>
          <p:cNvSpPr txBox="1"/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/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 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 descr=" 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552950"/>
            <a:ext cx="4417702" cy="59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 descr=" 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26311" y="4552950"/>
            <a:ext cx="4417693" cy="5904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1050132" y="1054894"/>
            <a:ext cx="7048500" cy="24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4"/>
          <p:cNvSpPr/>
          <p:nvPr/>
        </p:nvSpPr>
        <p:spPr>
          <a:xfrm>
            <a:off x="3159922" y="1054894"/>
            <a:ext cx="28290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4"/>
          <p:cNvSpPr/>
          <p:nvPr/>
        </p:nvSpPr>
        <p:spPr>
          <a:xfrm>
            <a:off x="3843341" y="1054894"/>
            <a:ext cx="14622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4"/>
          <p:cNvSpPr/>
          <p:nvPr/>
        </p:nvSpPr>
        <p:spPr>
          <a:xfrm>
            <a:off x="3159922" y="1626394"/>
            <a:ext cx="282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4"/>
          <p:cNvSpPr/>
          <p:nvPr/>
        </p:nvSpPr>
        <p:spPr>
          <a:xfrm>
            <a:off x="4192432" y="1634649"/>
            <a:ext cx="2930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lang="en-GB" sz="2400" b="0" i="0" u="none" strike="noStrike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JASSY</a:t>
            </a:r>
            <a:endParaRPr lang="en-GB" sz="2400" b="0" i="0" u="none" strike="noStrike" cap="none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954882" y="2274094"/>
            <a:ext cx="7239000" cy="14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en-GB" sz="4500" b="0" i="0" u="none" strike="noStrike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JUKEBOX</a:t>
            </a:r>
            <a:endParaRPr lang="en-GB" sz="4500" b="0" i="0" u="none" strike="noStrike" cap="none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7" name="Google Shape;67;p14" descr=" 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9333" y="171255"/>
            <a:ext cx="355067" cy="32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descr=" 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13932" y="558338"/>
            <a:ext cx="46900" cy="4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descr=" 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67798" y="559464"/>
            <a:ext cx="46546" cy="4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descr=" 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23814" y="558422"/>
            <a:ext cx="49095" cy="6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descr=" 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78871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descr=" 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37463" y="558329"/>
            <a:ext cx="29514" cy="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descr=" 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70763" y="546069"/>
            <a:ext cx="30389" cy="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descr=" 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05700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descr=" 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2097" y="558422"/>
            <a:ext cx="54108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 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921107" y="558413"/>
            <a:ext cx="76777" cy="4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/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Archivo SemiBold</vt:lpstr>
      <vt:lpstr>Calibri</vt:lpstr>
      <vt:lpstr>Archivo ExtraBold</vt:lpstr>
      <vt:lpstr>Inter</vt:lpstr>
      <vt:lpstr>Archivo</vt:lpstr>
      <vt:lpstr>Roboto</vt:lpstr>
      <vt:lpstr>Archivo Medium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musta</cp:lastModifiedBy>
  <cp:revision>1</cp:revision>
  <dcterms:created xsi:type="dcterms:W3CDTF">2024-03-10T10:34:14Z</dcterms:created>
  <dcterms:modified xsi:type="dcterms:W3CDTF">2024-03-10T10:34:15Z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BAB77B55559C46FB8C955F3B664091CF_12</vt:lpwstr>
  </property>
  <property fmtid="{D5CDD505-2E9C-101B-9397-08002B2CF9AE}" pid="3" name="KSOProductBuildVer">
    <vt:lpwstr>1033-12.2.0.13489</vt:lpwstr>
  </property>
</Properties>
</file>